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Catamaran"/>
      <p:regular r:id="rId32"/>
      <p:bold r:id="rId33"/>
    </p:embeddedFont>
    <p:embeddedFont>
      <p:font typeface="Fredoka One"/>
      <p:regular r:id="rId34"/>
    </p:embeddedFont>
    <p:embeddedFont>
      <p:font typeface="Palanquin Dark"/>
      <p:regular r:id="rId35"/>
      <p:bold r:id="rId36"/>
    </p:embeddedFont>
    <p:embeddedFont>
      <p:font typeface="Catamaran Medium"/>
      <p:regular r:id="rId37"/>
      <p:bold r:id="rId38"/>
    </p:embeddedFont>
    <p:embeddedFont>
      <p:font typeface="Rajdhani"/>
      <p:regular r:id="rId39"/>
      <p:bold r:id="rId40"/>
    </p:embeddedFont>
    <p:embeddedFont>
      <p:font typeface="Karantina"/>
      <p:regular r:id="rId41"/>
      <p:bold r:id="rId42"/>
    </p:embeddedFont>
    <p:embeddedFont>
      <p:font typeface="Share Tech"/>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jdhani-bold.fntdata"/><Relationship Id="rId20" Type="http://schemas.openxmlformats.org/officeDocument/2006/relationships/slide" Target="slides/slide15.xml"/><Relationship Id="rId42" Type="http://schemas.openxmlformats.org/officeDocument/2006/relationships/font" Target="fonts/Karantina-bold.fntdata"/><Relationship Id="rId41" Type="http://schemas.openxmlformats.org/officeDocument/2006/relationships/font" Target="fonts/Karantina-regular.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ShareTech-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atamaran-bold.fntdata"/><Relationship Id="rId10" Type="http://schemas.openxmlformats.org/officeDocument/2006/relationships/slide" Target="slides/slide5.xml"/><Relationship Id="rId32" Type="http://schemas.openxmlformats.org/officeDocument/2006/relationships/font" Target="fonts/Catamaran-regular.fntdata"/><Relationship Id="rId13" Type="http://schemas.openxmlformats.org/officeDocument/2006/relationships/slide" Target="slides/slide8.xml"/><Relationship Id="rId35" Type="http://schemas.openxmlformats.org/officeDocument/2006/relationships/font" Target="fonts/PalanquinDark-regular.fntdata"/><Relationship Id="rId12" Type="http://schemas.openxmlformats.org/officeDocument/2006/relationships/slide" Target="slides/slide7.xml"/><Relationship Id="rId34" Type="http://schemas.openxmlformats.org/officeDocument/2006/relationships/font" Target="fonts/FredokaOne-regular.fntdata"/><Relationship Id="rId15" Type="http://schemas.openxmlformats.org/officeDocument/2006/relationships/slide" Target="slides/slide10.xml"/><Relationship Id="rId37" Type="http://schemas.openxmlformats.org/officeDocument/2006/relationships/font" Target="fonts/CatamaranMedium-regular.fntdata"/><Relationship Id="rId14" Type="http://schemas.openxmlformats.org/officeDocument/2006/relationships/slide" Target="slides/slide9.xml"/><Relationship Id="rId36" Type="http://schemas.openxmlformats.org/officeDocument/2006/relationships/font" Target="fonts/PalanquinDark-bold.fntdata"/><Relationship Id="rId17" Type="http://schemas.openxmlformats.org/officeDocument/2006/relationships/slide" Target="slides/slide12.xml"/><Relationship Id="rId39" Type="http://schemas.openxmlformats.org/officeDocument/2006/relationships/font" Target="fonts/Rajdhani-regular.fntdata"/><Relationship Id="rId16" Type="http://schemas.openxmlformats.org/officeDocument/2006/relationships/slide" Target="slides/slide11.xml"/><Relationship Id="rId38" Type="http://schemas.openxmlformats.org/officeDocument/2006/relationships/font" Target="fonts/Catamaran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dc71955e7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dc71955e7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0ba27d160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0ba27d160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0ba27d1608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0ba27d1608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dca5a66b4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dca5a66b4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877b642fd3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877b642fd3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rgbClr val="FAFAFA"/>
                </a:highlight>
              </a:rPr>
              <a:t>Como primer acercamiento al problema y con </a:t>
            </a:r>
            <a:r>
              <a:rPr lang="en">
                <a:solidFill>
                  <a:schemeClr val="dk1"/>
                </a:solidFill>
              </a:rPr>
              <a:t>el fin de obtener los mejores resultados se decide utilizar un descriptor HOG para las imagenes de los campeones, con el objetivo de realizar una búsqueda y detección de imagenes duplicadas entre las ingresadas por los usuarios de la aplicación y las ya obtenidas en el dataset.</a:t>
            </a:r>
            <a:endParaRPr>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endParaRPr>
          </a:p>
          <a:p>
            <a:pPr indent="0" lvl="0" marL="0" rtl="0" algn="l">
              <a:spcBef>
                <a:spcPts val="0"/>
              </a:spcBef>
              <a:spcAft>
                <a:spcPts val="0"/>
              </a:spcAft>
              <a:buNone/>
            </a:pPr>
            <a:r>
              <a:rPr lang="en" sz="1000">
                <a:solidFill>
                  <a:schemeClr val="dk1"/>
                </a:solidFill>
                <a:highlight>
                  <a:srgbClr val="FAFAFA"/>
                </a:highlight>
              </a:rPr>
              <a:t>Dicho esto, h</a:t>
            </a:r>
            <a:r>
              <a:rPr lang="en" sz="1000">
                <a:solidFill>
                  <a:schemeClr val="dk1"/>
                </a:solidFill>
                <a:highlight>
                  <a:srgbClr val="FAFAFA"/>
                </a:highlight>
              </a:rPr>
              <a:t>asta el momento se utilizaron algoritmos para la comparación global de imágenes. Sin embargo el problema que se estaba abordando era uno recurrente en RIM que es el de buscar un patrón, objeto o elemento visible en una zona de las imágenes. Por lo cual se </a:t>
            </a:r>
            <a:r>
              <a:rPr lang="en" sz="1000">
                <a:solidFill>
                  <a:schemeClr val="dk1"/>
                </a:solidFill>
                <a:highlight>
                  <a:srgbClr val="FAFAFA"/>
                </a:highlight>
              </a:rPr>
              <a:t>procedió</a:t>
            </a:r>
            <a:r>
              <a:rPr lang="en" sz="1000">
                <a:solidFill>
                  <a:schemeClr val="dk1"/>
                </a:solidFill>
                <a:highlight>
                  <a:srgbClr val="FAFAFA"/>
                </a:highlight>
              </a:rPr>
              <a:t> a utilizar </a:t>
            </a:r>
            <a:r>
              <a:rPr lang="en" sz="1000">
                <a:solidFill>
                  <a:schemeClr val="dk1"/>
                </a:solidFill>
              </a:rPr>
              <a:t>d</a:t>
            </a:r>
            <a:r>
              <a:rPr lang="en" sz="1000">
                <a:solidFill>
                  <a:schemeClr val="dk1"/>
                </a:solidFill>
              </a:rPr>
              <a:t>escriptores locales y a utilizar la detección de puntos de interés (keypoints) mediante descriptores SIFT en las imagenes para facilitar la detección de secciones clave en estas.</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Los descriptores SIFT calculados para las imágenes del proyecto utilizan el método de diferencias gaussianas </a:t>
            </a:r>
            <a:r>
              <a:rPr lang="en" sz="1000">
                <a:solidFill>
                  <a:schemeClr val="dk1"/>
                </a:solidFill>
                <a:highlight>
                  <a:srgbClr val="FFFFFF"/>
                </a:highlight>
              </a:rPr>
              <a:t>(Difference of Gaussians). Además al momento de comparar las imágenes de los campeones con descriptores locales se restringen </a:t>
            </a:r>
            <a:r>
              <a:rPr lang="en" sz="1000">
                <a:solidFill>
                  <a:schemeClr val="dk1"/>
                </a:solidFill>
                <a:highlight>
                  <a:srgbClr val="FFFFFF"/>
                </a:highlight>
              </a:rPr>
              <a:t>los matches entre keypoints, seleccionando solos los de menor distancia con respecto a un umbral Esto solo funciona con casos "fáciles", cuando la aparición del objeto es muy parecida a la consulta, el cual es el caso del proyecto.</a:t>
            </a:r>
            <a:endParaRPr sz="1000">
              <a:solidFill>
                <a:srgbClr val="333333"/>
              </a:solidFill>
              <a:highlight>
                <a:srgbClr val="FAFAFA"/>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0ba27d160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0ba27d160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0ba27d160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0ba27d160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AFAFA"/>
                </a:highlight>
              </a:rPr>
              <a:t>Explicar los resultados obtenidos a través de indicadores de efectividad, gráficos y casos de ejemplos.</a:t>
            </a:r>
            <a:endParaRPr sz="1000">
              <a:solidFill>
                <a:srgbClr val="333333"/>
              </a:solidFill>
              <a:highlight>
                <a:srgbClr val="FAFAFA"/>
              </a:highlight>
            </a:endParaRPr>
          </a:p>
          <a:p>
            <a:pPr indent="0" lvl="0" marL="0" rtl="0" algn="l">
              <a:spcBef>
                <a:spcPts val="0"/>
              </a:spcBef>
              <a:spcAft>
                <a:spcPts val="0"/>
              </a:spcAft>
              <a:buNone/>
            </a:pPr>
            <a:r>
              <a:t/>
            </a:r>
            <a:endParaRPr sz="1000">
              <a:solidFill>
                <a:srgbClr val="333333"/>
              </a:solidFill>
              <a:highlight>
                <a:srgbClr val="FAFAFA"/>
              </a:highlight>
            </a:endParaRPr>
          </a:p>
          <a:p>
            <a:pPr indent="0" lvl="0" marL="0" rtl="0" algn="l">
              <a:spcBef>
                <a:spcPts val="0"/>
              </a:spcBef>
              <a:spcAft>
                <a:spcPts val="0"/>
              </a:spcAft>
              <a:buNone/>
            </a:pPr>
            <a:r>
              <a:rPr lang="en" sz="1000">
                <a:solidFill>
                  <a:srgbClr val="333333"/>
                </a:solidFill>
                <a:highlight>
                  <a:srgbClr val="FAFAFA"/>
                </a:highlight>
              </a:rPr>
              <a:t>Comentar la decisión de dejar los splash como base de datos</a:t>
            </a:r>
            <a:endParaRPr sz="1000">
              <a:solidFill>
                <a:srgbClr val="333333"/>
              </a:solidFill>
              <a:highlight>
                <a:srgbClr val="FAFAFA"/>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0ba27d1608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0ba27d1608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AFAFA"/>
                </a:highlight>
              </a:rPr>
              <a:t>Explicar los resultados obtenidos a través de indicadores de efectividad, gráficos y casos de ejemplos.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0ba27d1608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0ba27d1608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AFAFA"/>
                </a:highlight>
              </a:rPr>
              <a:t>Explicar los resultados obtenidos a través de indicadores de efectividad, gráficos y casos de ejemplos.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0ba27d1608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0ba27d1608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AFAFA"/>
                </a:highlight>
              </a:rPr>
              <a:t>Explicar los resultados obtenidos a través de indicadores de efectividad, gráficos y casos de ejemplos.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0ba27d1608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0ba27d1608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AFAFA"/>
                </a:highlight>
              </a:rPr>
              <a:t>Explicar los resultados obtenidos a través de indicadores de efectividad, gráficos y casos de ejemplos.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0b94a2f4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0b94a2f4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AFAFA"/>
                </a:highlight>
              </a:rPr>
              <a:t>Motivación y el objetivo del proyecto (problema a resolver).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0ba27d1608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0ba27d1608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AFAFA"/>
                </a:highlight>
              </a:rPr>
              <a:t>Explicar los resultados obtenidos a través de indicadores de efectividad, gráficos y casos de ejemplos.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0ba27d1608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0ba27d1608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AFAFA"/>
                </a:highlight>
              </a:rPr>
              <a:t>Explicar los resultados obtenidos a través de indicadores de efectividad, gráficos y casos de ejemplos.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d197be418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d197be418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bdc4cfb7a3_6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bdc4cfb7a3_6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fundamentar la </a:t>
            </a:r>
            <a:r>
              <a:rPr lang="en"/>
              <a:t>razón</a:t>
            </a:r>
            <a:r>
              <a:rPr lang="en"/>
              <a:t> de los keypoints por sobre usar descriptores por histograma por ejemplo</a:t>
            </a:r>
            <a:br>
              <a:rPr lang="en"/>
            </a:br>
            <a:r>
              <a:rPr lang="en"/>
              <a:t>2: Comentar la relevancia del análisis del dataset para seleccionar las herramientas</a:t>
            </a:r>
            <a:endParaRPr/>
          </a:p>
          <a:p>
            <a:pPr indent="0" lvl="0" marL="0" rtl="0" algn="l">
              <a:spcBef>
                <a:spcPts val="0"/>
              </a:spcBef>
              <a:spcAft>
                <a:spcPts val="0"/>
              </a:spcAft>
              <a:buNone/>
            </a:pPr>
            <a:r>
              <a:rPr lang="en"/>
              <a:t>3: Idea de precomputar descriptores y el intento fallido de optimización</a:t>
            </a:r>
            <a:endParaRPr/>
          </a:p>
          <a:p>
            <a:pPr indent="0" lvl="0" marL="0" rtl="0" algn="l">
              <a:spcBef>
                <a:spcPts val="0"/>
              </a:spcBef>
              <a:spcAft>
                <a:spcPts val="0"/>
              </a:spcAft>
              <a:buNone/>
            </a:pPr>
            <a:r>
              <a:rPr lang="en"/>
              <a:t>4: Comentar como pensar en esto llevó a buscar mayores reducciones de tiempo</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rgbClr val="333333"/>
                </a:solidFill>
                <a:highlight>
                  <a:srgbClr val="FAFAFA"/>
                </a:highlight>
              </a:rPr>
              <a:t>Conclusiones del proyecto, cosas que funcionaron bien, cosas que fallaron y cómo se podría mejorar el trabajo.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c6ac5e8787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c6ac5e8787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d197be418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d197be418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AFAFA"/>
                </a:highlight>
              </a:rPr>
              <a:t>Explicar los resultados obtenidos a través de indicadores de efectividad, gráficos y casos de ejemplos.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d197be418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d197be418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0b94a2f49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0b94a2f49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85cf8b5f36_0_6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5cf8b5f36_0_6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c6ac5e8787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c6ac5e8787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0b94a2f49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0b94a2f49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dca5a66b4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dca5a66b4b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0ba27d1608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0ba27d1608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dca5a66b4b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dca5a66b4b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125" y="-86535"/>
            <a:ext cx="9962024" cy="5229794"/>
            <a:chOff x="-125" y="-86535"/>
            <a:chExt cx="9962024" cy="5229794"/>
          </a:xfrm>
        </p:grpSpPr>
        <p:sp>
          <p:nvSpPr>
            <p:cNvPr id="11" name="Google Shape;11;p2"/>
            <p:cNvSpPr/>
            <p:nvPr/>
          </p:nvSpPr>
          <p:spPr>
            <a:xfrm rot="10800000">
              <a:off x="5880007" y="-86535"/>
              <a:ext cx="4081891" cy="1161610"/>
            </a:xfrm>
            <a:custGeom>
              <a:rect b="b" l="l" r="r" t="t"/>
              <a:pathLst>
                <a:path extrusionOk="0" h="25082" w="88138">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125" y="3401000"/>
              <a:ext cx="9144269" cy="1742258"/>
              <a:chOff x="0" y="3401187"/>
              <a:chExt cx="9144269" cy="1742258"/>
            </a:xfrm>
          </p:grpSpPr>
          <p:sp>
            <p:nvSpPr>
              <p:cNvPr id="13" name="Google Shape;13;p2"/>
              <p:cNvSpPr/>
              <p:nvPr/>
            </p:nvSpPr>
            <p:spPr>
              <a:xfrm>
                <a:off x="0" y="3401187"/>
                <a:ext cx="9144017" cy="1742253"/>
              </a:xfrm>
              <a:custGeom>
                <a:rect b="b" l="l" r="r" t="t"/>
                <a:pathLst>
                  <a:path extrusionOk="0" h="19301" w="50275">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0" y="4202350"/>
                <a:ext cx="9144269" cy="941095"/>
              </a:xfrm>
              <a:custGeom>
                <a:rect b="b" l="l" r="r" t="t"/>
                <a:pathLst>
                  <a:path extrusionOk="0" h="51230" w="245352">
                    <a:moveTo>
                      <a:pt x="0" y="0"/>
                    </a:moveTo>
                    <a:cubicBezTo>
                      <a:pt x="0" y="0"/>
                      <a:pt x="12169" y="0"/>
                      <a:pt x="17037" y="981"/>
                    </a:cubicBezTo>
                    <a:cubicBezTo>
                      <a:pt x="21905" y="1963"/>
                      <a:pt x="29442" y="3376"/>
                      <a:pt x="31405" y="3376"/>
                    </a:cubicBezTo>
                    <a:cubicBezTo>
                      <a:pt x="33368" y="3376"/>
                      <a:pt x="35331" y="2669"/>
                      <a:pt x="39767" y="3651"/>
                    </a:cubicBezTo>
                    <a:cubicBezTo>
                      <a:pt x="44242" y="4632"/>
                      <a:pt x="51229" y="4907"/>
                      <a:pt x="54174" y="4907"/>
                    </a:cubicBezTo>
                    <a:cubicBezTo>
                      <a:pt x="57079" y="4907"/>
                      <a:pt x="60455" y="4200"/>
                      <a:pt x="63085" y="4200"/>
                    </a:cubicBezTo>
                    <a:cubicBezTo>
                      <a:pt x="65754" y="4200"/>
                      <a:pt x="67560" y="2787"/>
                      <a:pt x="69405" y="3926"/>
                    </a:cubicBezTo>
                    <a:cubicBezTo>
                      <a:pt x="71211" y="5064"/>
                      <a:pt x="71054" y="5025"/>
                      <a:pt x="73017" y="5614"/>
                    </a:cubicBezTo>
                    <a:cubicBezTo>
                      <a:pt x="74979" y="6163"/>
                      <a:pt x="74705" y="5731"/>
                      <a:pt x="76510" y="5731"/>
                    </a:cubicBezTo>
                    <a:cubicBezTo>
                      <a:pt x="78316" y="5731"/>
                      <a:pt x="78198" y="5614"/>
                      <a:pt x="80436" y="6281"/>
                    </a:cubicBezTo>
                    <a:cubicBezTo>
                      <a:pt x="82674" y="6988"/>
                      <a:pt x="83498" y="7145"/>
                      <a:pt x="84479" y="7537"/>
                    </a:cubicBezTo>
                    <a:cubicBezTo>
                      <a:pt x="85932" y="8048"/>
                      <a:pt x="87424" y="8362"/>
                      <a:pt x="88955" y="8401"/>
                    </a:cubicBezTo>
                    <a:cubicBezTo>
                      <a:pt x="90211" y="8401"/>
                      <a:pt x="92291" y="7537"/>
                      <a:pt x="94686" y="7537"/>
                    </a:cubicBezTo>
                    <a:cubicBezTo>
                      <a:pt x="97041" y="7537"/>
                      <a:pt x="103479" y="8401"/>
                      <a:pt x="106541" y="7969"/>
                    </a:cubicBezTo>
                    <a:cubicBezTo>
                      <a:pt x="109603" y="7577"/>
                      <a:pt x="113097" y="6988"/>
                      <a:pt x="115767" y="6988"/>
                    </a:cubicBezTo>
                    <a:cubicBezTo>
                      <a:pt x="118436" y="6988"/>
                      <a:pt x="119692" y="6006"/>
                      <a:pt x="125659" y="6438"/>
                    </a:cubicBezTo>
                    <a:cubicBezTo>
                      <a:pt x="129977" y="6713"/>
                      <a:pt x="134256" y="7223"/>
                      <a:pt x="138535" y="7969"/>
                    </a:cubicBezTo>
                    <a:cubicBezTo>
                      <a:pt x="142029" y="8519"/>
                      <a:pt x="143442" y="8793"/>
                      <a:pt x="147054" y="8401"/>
                    </a:cubicBezTo>
                    <a:cubicBezTo>
                      <a:pt x="150665" y="7969"/>
                      <a:pt x="154434" y="8833"/>
                      <a:pt x="158752" y="7969"/>
                    </a:cubicBezTo>
                    <a:cubicBezTo>
                      <a:pt x="163110" y="7145"/>
                      <a:pt x="165190" y="6281"/>
                      <a:pt x="167860" y="5888"/>
                    </a:cubicBezTo>
                    <a:cubicBezTo>
                      <a:pt x="171275" y="5457"/>
                      <a:pt x="174730" y="5260"/>
                      <a:pt x="178184" y="5339"/>
                    </a:cubicBezTo>
                    <a:cubicBezTo>
                      <a:pt x="182385" y="5339"/>
                      <a:pt x="182659" y="4083"/>
                      <a:pt x="184622" y="4907"/>
                    </a:cubicBezTo>
                    <a:cubicBezTo>
                      <a:pt x="186546" y="5731"/>
                      <a:pt x="186153" y="6988"/>
                      <a:pt x="187959" y="6988"/>
                    </a:cubicBezTo>
                    <a:cubicBezTo>
                      <a:pt x="189765" y="6988"/>
                      <a:pt x="189922" y="5457"/>
                      <a:pt x="191570" y="5614"/>
                    </a:cubicBezTo>
                    <a:cubicBezTo>
                      <a:pt x="193259" y="5731"/>
                      <a:pt x="193101" y="7262"/>
                      <a:pt x="194515" y="7419"/>
                    </a:cubicBezTo>
                    <a:cubicBezTo>
                      <a:pt x="195928" y="7537"/>
                      <a:pt x="195221" y="6556"/>
                      <a:pt x="197027" y="6556"/>
                    </a:cubicBezTo>
                    <a:cubicBezTo>
                      <a:pt x="198833" y="6556"/>
                      <a:pt x="197577" y="8676"/>
                      <a:pt x="199265" y="8793"/>
                    </a:cubicBezTo>
                    <a:cubicBezTo>
                      <a:pt x="200953" y="8950"/>
                      <a:pt x="201228" y="10207"/>
                      <a:pt x="205271" y="8793"/>
                    </a:cubicBezTo>
                    <a:cubicBezTo>
                      <a:pt x="209314" y="7419"/>
                      <a:pt x="211277" y="9225"/>
                      <a:pt x="212965" y="8401"/>
                    </a:cubicBezTo>
                    <a:cubicBezTo>
                      <a:pt x="214614" y="7537"/>
                      <a:pt x="217166" y="7537"/>
                      <a:pt x="219678" y="6988"/>
                    </a:cubicBezTo>
                    <a:cubicBezTo>
                      <a:pt x="222190" y="6438"/>
                      <a:pt x="223290" y="6006"/>
                      <a:pt x="227883" y="6870"/>
                    </a:cubicBezTo>
                    <a:cubicBezTo>
                      <a:pt x="232515" y="7694"/>
                      <a:pt x="245352" y="9657"/>
                      <a:pt x="245352" y="9657"/>
                    </a:cubicBezTo>
                    <a:lnTo>
                      <a:pt x="245352" y="51229"/>
                    </a:lnTo>
                    <a:lnTo>
                      <a:pt x="0" y="5122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flipH="1" rot="10800000">
              <a:off x="7098669" y="1302429"/>
              <a:ext cx="2338548" cy="3756606"/>
              <a:chOff x="4182895" y="1282688"/>
              <a:chExt cx="1637295" cy="2724350"/>
            </a:xfrm>
          </p:grpSpPr>
          <p:sp>
            <p:nvSpPr>
              <p:cNvPr id="16" name="Google Shape;16;p2"/>
              <p:cNvSpPr/>
              <p:nvPr/>
            </p:nvSpPr>
            <p:spPr>
              <a:xfrm>
                <a:off x="4182895" y="1282688"/>
                <a:ext cx="1637295" cy="2723223"/>
              </a:xfrm>
              <a:custGeom>
                <a:rect b="b" l="l" r="r" t="t"/>
                <a:pathLst>
                  <a:path extrusionOk="0" h="74061" w="44528">
                    <a:moveTo>
                      <a:pt x="972" y="5862"/>
                    </a:moveTo>
                    <a:cubicBezTo>
                      <a:pt x="972" y="5862"/>
                      <a:pt x="8841" y="11270"/>
                      <a:pt x="9068" y="17164"/>
                    </a:cubicBezTo>
                    <a:cubicBezTo>
                      <a:pt x="9327" y="23057"/>
                      <a:pt x="8971" y="31088"/>
                      <a:pt x="17844" y="32416"/>
                    </a:cubicBezTo>
                    <a:cubicBezTo>
                      <a:pt x="17844" y="32416"/>
                      <a:pt x="20596" y="39605"/>
                      <a:pt x="20208" y="41969"/>
                    </a:cubicBezTo>
                    <a:cubicBezTo>
                      <a:pt x="19819" y="44333"/>
                      <a:pt x="23122" y="50194"/>
                      <a:pt x="20952" y="51198"/>
                    </a:cubicBezTo>
                    <a:cubicBezTo>
                      <a:pt x="18815" y="52202"/>
                      <a:pt x="24871" y="59715"/>
                      <a:pt x="30343" y="61334"/>
                    </a:cubicBezTo>
                    <a:cubicBezTo>
                      <a:pt x="35816" y="62953"/>
                      <a:pt x="38051" y="72053"/>
                      <a:pt x="44106" y="74061"/>
                    </a:cubicBezTo>
                    <a:lnTo>
                      <a:pt x="44527" y="8096"/>
                    </a:lnTo>
                    <a:cubicBezTo>
                      <a:pt x="44527" y="8096"/>
                      <a:pt x="21438" y="1"/>
                      <a:pt x="10719" y="389"/>
                    </a:cubicBezTo>
                    <a:cubicBezTo>
                      <a:pt x="1" y="810"/>
                      <a:pt x="972" y="5862"/>
                      <a:pt x="972" y="58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769912" y="1431529"/>
                <a:ext cx="311993" cy="1557504"/>
              </a:xfrm>
              <a:custGeom>
                <a:rect b="b" l="l" r="r" t="t"/>
                <a:pathLst>
                  <a:path extrusionOk="0" h="42358" w="8485">
                    <a:moveTo>
                      <a:pt x="8485" y="2624"/>
                    </a:moveTo>
                    <a:lnTo>
                      <a:pt x="8290" y="16581"/>
                    </a:lnTo>
                    <a:lnTo>
                      <a:pt x="7092" y="14767"/>
                    </a:lnTo>
                    <a:lnTo>
                      <a:pt x="7287" y="24871"/>
                    </a:lnTo>
                    <a:cubicBezTo>
                      <a:pt x="7157" y="26846"/>
                      <a:pt x="6704" y="28757"/>
                      <a:pt x="5862" y="30538"/>
                    </a:cubicBezTo>
                    <a:cubicBezTo>
                      <a:pt x="4534" y="33323"/>
                      <a:pt x="6930" y="42358"/>
                      <a:pt x="6930" y="42358"/>
                    </a:cubicBezTo>
                    <a:cubicBezTo>
                      <a:pt x="6930" y="42358"/>
                      <a:pt x="4437" y="39249"/>
                      <a:pt x="4858" y="27915"/>
                    </a:cubicBezTo>
                    <a:cubicBezTo>
                      <a:pt x="5246" y="16581"/>
                      <a:pt x="3044" y="23252"/>
                      <a:pt x="3239" y="18394"/>
                    </a:cubicBezTo>
                    <a:cubicBezTo>
                      <a:pt x="3433" y="13537"/>
                      <a:pt x="1814" y="19625"/>
                      <a:pt x="1814" y="19625"/>
                    </a:cubicBezTo>
                    <a:lnTo>
                      <a:pt x="0" y="1620"/>
                    </a:lnTo>
                    <a:cubicBezTo>
                      <a:pt x="0" y="1620"/>
                      <a:pt x="7902" y="1"/>
                      <a:pt x="8485" y="262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156869" y="1631552"/>
                <a:ext cx="312030" cy="1886154"/>
              </a:xfrm>
              <a:custGeom>
                <a:rect b="b" l="l" r="r" t="t"/>
                <a:pathLst>
                  <a:path extrusionOk="0" h="51296" w="8486">
                    <a:moveTo>
                      <a:pt x="8485" y="48802"/>
                    </a:moveTo>
                    <a:lnTo>
                      <a:pt x="7481" y="35039"/>
                    </a:lnTo>
                    <a:lnTo>
                      <a:pt x="6283" y="36658"/>
                    </a:lnTo>
                    <a:lnTo>
                      <a:pt x="7287" y="32805"/>
                    </a:lnTo>
                    <a:lnTo>
                      <a:pt x="6283" y="28142"/>
                    </a:lnTo>
                    <a:cubicBezTo>
                      <a:pt x="6283" y="28142"/>
                      <a:pt x="6283" y="17423"/>
                      <a:pt x="3628" y="10752"/>
                    </a:cubicBezTo>
                    <a:cubicBezTo>
                      <a:pt x="1005" y="4049"/>
                      <a:pt x="2430" y="1"/>
                      <a:pt x="2430" y="1"/>
                    </a:cubicBezTo>
                    <a:cubicBezTo>
                      <a:pt x="2430" y="1"/>
                      <a:pt x="1" y="5668"/>
                      <a:pt x="810" y="11141"/>
                    </a:cubicBezTo>
                    <a:lnTo>
                      <a:pt x="2235" y="10331"/>
                    </a:lnTo>
                    <a:lnTo>
                      <a:pt x="3239" y="28563"/>
                    </a:lnTo>
                    <a:lnTo>
                      <a:pt x="4243" y="25098"/>
                    </a:lnTo>
                    <a:lnTo>
                      <a:pt x="3433" y="32384"/>
                    </a:lnTo>
                    <a:lnTo>
                      <a:pt x="4373" y="5129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268794" y="1435095"/>
                <a:ext cx="550153" cy="2467230"/>
              </a:xfrm>
              <a:custGeom>
                <a:rect b="b" l="l" r="r" t="t"/>
                <a:pathLst>
                  <a:path extrusionOk="0" h="67099" w="14962">
                    <a:moveTo>
                      <a:pt x="14962" y="3951"/>
                    </a:moveTo>
                    <a:cubicBezTo>
                      <a:pt x="14962" y="3951"/>
                      <a:pt x="9295" y="1944"/>
                      <a:pt x="2300" y="1"/>
                    </a:cubicBezTo>
                    <a:lnTo>
                      <a:pt x="1" y="292"/>
                    </a:lnTo>
                    <a:cubicBezTo>
                      <a:pt x="1" y="292"/>
                      <a:pt x="4858" y="12047"/>
                      <a:pt x="4437" y="17099"/>
                    </a:cubicBezTo>
                    <a:cubicBezTo>
                      <a:pt x="4049" y="22151"/>
                      <a:pt x="6672" y="20726"/>
                      <a:pt x="6056" y="25810"/>
                    </a:cubicBezTo>
                    <a:cubicBezTo>
                      <a:pt x="5441" y="30862"/>
                      <a:pt x="10525" y="31056"/>
                      <a:pt x="7870" y="35913"/>
                    </a:cubicBezTo>
                    <a:cubicBezTo>
                      <a:pt x="6316" y="38893"/>
                      <a:pt x="5895" y="42358"/>
                      <a:pt x="6672" y="45628"/>
                    </a:cubicBezTo>
                    <a:cubicBezTo>
                      <a:pt x="4858" y="48867"/>
                      <a:pt x="6413" y="49482"/>
                      <a:pt x="6672" y="51295"/>
                    </a:cubicBezTo>
                    <a:cubicBezTo>
                      <a:pt x="6931" y="53141"/>
                      <a:pt x="7060" y="54955"/>
                      <a:pt x="6251" y="56153"/>
                    </a:cubicBezTo>
                    <a:cubicBezTo>
                      <a:pt x="5441" y="57383"/>
                      <a:pt x="11723" y="67098"/>
                      <a:pt x="13148" y="66904"/>
                    </a:cubicBezTo>
                    <a:cubicBezTo>
                      <a:pt x="13440" y="66839"/>
                      <a:pt x="13958" y="66418"/>
                      <a:pt x="14573" y="6580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873490" y="3162798"/>
                <a:ext cx="931200" cy="844239"/>
              </a:xfrm>
              <a:custGeom>
                <a:rect b="b" l="l" r="r" t="t"/>
                <a:pathLst>
                  <a:path extrusionOk="0" h="22960" w="25325">
                    <a:moveTo>
                      <a:pt x="12080" y="9651"/>
                    </a:moveTo>
                    <a:cubicBezTo>
                      <a:pt x="7157" y="8193"/>
                      <a:pt x="1717" y="1911"/>
                      <a:pt x="2300" y="0"/>
                    </a:cubicBezTo>
                    <a:cubicBezTo>
                      <a:pt x="2268" y="33"/>
                      <a:pt x="2203" y="65"/>
                      <a:pt x="2170" y="65"/>
                    </a:cubicBezTo>
                    <a:cubicBezTo>
                      <a:pt x="1" y="1069"/>
                      <a:pt x="6089" y="8582"/>
                      <a:pt x="11561" y="10201"/>
                    </a:cubicBezTo>
                    <a:cubicBezTo>
                      <a:pt x="17002" y="11820"/>
                      <a:pt x="19236" y="20920"/>
                      <a:pt x="25324" y="22960"/>
                    </a:cubicBezTo>
                    <a:lnTo>
                      <a:pt x="25324" y="22215"/>
                    </a:lnTo>
                    <a:cubicBezTo>
                      <a:pt x="19657" y="19819"/>
                      <a:pt x="17390" y="11205"/>
                      <a:pt x="12080" y="965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206721" y="1382700"/>
                <a:ext cx="845453" cy="1763526"/>
              </a:xfrm>
              <a:custGeom>
                <a:rect b="b" l="l" r="r" t="t"/>
                <a:pathLst>
                  <a:path extrusionOk="0" h="47961" w="22993">
                    <a:moveTo>
                      <a:pt x="20855" y="47960"/>
                    </a:moveTo>
                    <a:cubicBezTo>
                      <a:pt x="22992" y="46956"/>
                      <a:pt x="19689" y="41095"/>
                      <a:pt x="20078" y="38699"/>
                    </a:cubicBezTo>
                    <a:cubicBezTo>
                      <a:pt x="20466" y="36335"/>
                      <a:pt x="17714" y="29178"/>
                      <a:pt x="17714" y="29178"/>
                    </a:cubicBezTo>
                    <a:cubicBezTo>
                      <a:pt x="8841" y="27818"/>
                      <a:pt x="9165" y="19819"/>
                      <a:pt x="8938" y="13926"/>
                    </a:cubicBezTo>
                    <a:cubicBezTo>
                      <a:pt x="8744" y="8000"/>
                      <a:pt x="875" y="2592"/>
                      <a:pt x="875" y="2592"/>
                    </a:cubicBezTo>
                    <a:cubicBezTo>
                      <a:pt x="777" y="1652"/>
                      <a:pt x="1101" y="681"/>
                      <a:pt x="1749" y="1"/>
                    </a:cubicBezTo>
                    <a:cubicBezTo>
                      <a:pt x="0" y="1491"/>
                      <a:pt x="324" y="3142"/>
                      <a:pt x="324" y="3142"/>
                    </a:cubicBezTo>
                    <a:cubicBezTo>
                      <a:pt x="324" y="3142"/>
                      <a:pt x="8193" y="8550"/>
                      <a:pt x="8420" y="14444"/>
                    </a:cubicBezTo>
                    <a:cubicBezTo>
                      <a:pt x="8679" y="20337"/>
                      <a:pt x="8323" y="28368"/>
                      <a:pt x="17196" y="29696"/>
                    </a:cubicBezTo>
                    <a:cubicBezTo>
                      <a:pt x="17196" y="29696"/>
                      <a:pt x="19948" y="36885"/>
                      <a:pt x="19560" y="39249"/>
                    </a:cubicBezTo>
                    <a:cubicBezTo>
                      <a:pt x="19203" y="41322"/>
                      <a:pt x="21729" y="46147"/>
                      <a:pt x="20855" y="4796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643684" y="1587503"/>
                <a:ext cx="148882" cy="818059"/>
              </a:xfrm>
              <a:custGeom>
                <a:rect b="b" l="l" r="r" t="t"/>
                <a:pathLst>
                  <a:path extrusionOk="0" h="22248" w="4049">
                    <a:moveTo>
                      <a:pt x="389" y="1"/>
                    </a:moveTo>
                    <a:lnTo>
                      <a:pt x="1" y="12144"/>
                    </a:lnTo>
                    <a:lnTo>
                      <a:pt x="1199" y="9521"/>
                    </a:lnTo>
                    <a:lnTo>
                      <a:pt x="1393" y="19236"/>
                    </a:lnTo>
                    <a:lnTo>
                      <a:pt x="2818" y="22248"/>
                    </a:lnTo>
                    <a:lnTo>
                      <a:pt x="4049" y="16387"/>
                    </a:lnTo>
                    <a:lnTo>
                      <a:pt x="3628" y="7708"/>
                    </a:lnTo>
                    <a:lnTo>
                      <a:pt x="3012" y="103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052114" y="2375757"/>
                <a:ext cx="201242" cy="908550"/>
              </a:xfrm>
              <a:custGeom>
                <a:rect b="b" l="l" r="r" t="t"/>
                <a:pathLst>
                  <a:path extrusionOk="0" h="24709" w="5473">
                    <a:moveTo>
                      <a:pt x="2235" y="0"/>
                    </a:moveTo>
                    <a:lnTo>
                      <a:pt x="0" y="6088"/>
                    </a:lnTo>
                    <a:lnTo>
                      <a:pt x="1619" y="5279"/>
                    </a:lnTo>
                    <a:lnTo>
                      <a:pt x="2235" y="21664"/>
                    </a:lnTo>
                    <a:lnTo>
                      <a:pt x="3854" y="24708"/>
                    </a:lnTo>
                    <a:lnTo>
                      <a:pt x="5473" y="18232"/>
                    </a:lnTo>
                    <a:lnTo>
                      <a:pt x="4275" y="19657"/>
                    </a:lnTo>
                    <a:lnTo>
                      <a:pt x="5084" y="17001"/>
                    </a:lnTo>
                    <a:lnTo>
                      <a:pt x="4663" y="5084"/>
                    </a:lnTo>
                    <a:lnTo>
                      <a:pt x="3044" y="790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 name="Google Shape;24;p2"/>
          <p:cNvSpPr txBox="1"/>
          <p:nvPr>
            <p:ph type="ctrTitle"/>
          </p:nvPr>
        </p:nvSpPr>
        <p:spPr>
          <a:xfrm>
            <a:off x="722375" y="837561"/>
            <a:ext cx="4346100" cy="19410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5500"/>
              <a:buNone/>
              <a:defRPr sz="8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25" name="Google Shape;25;p2"/>
          <p:cNvSpPr txBox="1"/>
          <p:nvPr>
            <p:ph idx="1" type="subTitle"/>
          </p:nvPr>
        </p:nvSpPr>
        <p:spPr>
          <a:xfrm>
            <a:off x="722375" y="2805036"/>
            <a:ext cx="4346100" cy="46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6" name="Google Shape;26;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pic>
        <p:nvPicPr>
          <p:cNvPr id="106" name="Google Shape;106;p11"/>
          <p:cNvPicPr preferRelativeResize="0"/>
          <p:nvPr/>
        </p:nvPicPr>
        <p:blipFill rotWithShape="1">
          <a:blip r:embed="rId2">
            <a:alphaModFix amt="69000"/>
          </a:blip>
          <a:srcRect b="47911" l="0" r="0" t="0"/>
          <a:stretch/>
        </p:blipFill>
        <p:spPr>
          <a:xfrm>
            <a:off x="460075" y="1855079"/>
            <a:ext cx="8223850" cy="2116075"/>
          </a:xfrm>
          <a:prstGeom prst="rect">
            <a:avLst/>
          </a:prstGeom>
          <a:noFill/>
          <a:ln>
            <a:noFill/>
          </a:ln>
        </p:spPr>
      </p:pic>
      <p:grpSp>
        <p:nvGrpSpPr>
          <p:cNvPr id="107" name="Google Shape;107;p11"/>
          <p:cNvGrpSpPr/>
          <p:nvPr/>
        </p:nvGrpSpPr>
        <p:grpSpPr>
          <a:xfrm>
            <a:off x="-599326" y="-188599"/>
            <a:ext cx="11080401" cy="5332101"/>
            <a:chOff x="-599326" y="-188599"/>
            <a:chExt cx="11080401" cy="5332101"/>
          </a:xfrm>
        </p:grpSpPr>
        <p:grpSp>
          <p:nvGrpSpPr>
            <p:cNvPr id="108" name="Google Shape;108;p11"/>
            <p:cNvGrpSpPr/>
            <p:nvPr/>
          </p:nvGrpSpPr>
          <p:grpSpPr>
            <a:xfrm>
              <a:off x="0" y="3517200"/>
              <a:ext cx="9144023" cy="1626302"/>
              <a:chOff x="0" y="3517200"/>
              <a:chExt cx="9144023" cy="1626302"/>
            </a:xfrm>
          </p:grpSpPr>
          <p:sp>
            <p:nvSpPr>
              <p:cNvPr id="109" name="Google Shape;109;p11"/>
              <p:cNvSpPr/>
              <p:nvPr/>
            </p:nvSpPr>
            <p:spPr>
              <a:xfrm>
                <a:off x="0" y="3517200"/>
                <a:ext cx="9144017" cy="1626302"/>
              </a:xfrm>
              <a:custGeom>
                <a:rect b="b" l="l" r="r" t="t"/>
                <a:pathLst>
                  <a:path extrusionOk="0" h="19301" w="50275">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a:off x="0" y="4234900"/>
                <a:ext cx="9144023" cy="908556"/>
              </a:xfrm>
              <a:custGeom>
                <a:rect b="b" l="l" r="r" t="t"/>
                <a:pathLst>
                  <a:path extrusionOk="0" h="20722" w="52265">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11"/>
            <p:cNvGrpSpPr/>
            <p:nvPr/>
          </p:nvGrpSpPr>
          <p:grpSpPr>
            <a:xfrm>
              <a:off x="-599326" y="-188599"/>
              <a:ext cx="11080401" cy="1456200"/>
              <a:chOff x="-479726" y="-188599"/>
              <a:chExt cx="11080401" cy="1456200"/>
            </a:xfrm>
          </p:grpSpPr>
          <p:sp>
            <p:nvSpPr>
              <p:cNvPr id="112" name="Google Shape;112;p11"/>
              <p:cNvSpPr/>
              <p:nvPr/>
            </p:nvSpPr>
            <p:spPr>
              <a:xfrm rot="10800000">
                <a:off x="5483603" y="-188597"/>
                <a:ext cx="5117072" cy="1456198"/>
              </a:xfrm>
              <a:custGeom>
                <a:rect b="b" l="l" r="r" t="t"/>
                <a:pathLst>
                  <a:path extrusionOk="0" h="25082" w="88138">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flipH="1" rot="10800000">
                <a:off x="-479726" y="-188599"/>
                <a:ext cx="3829376" cy="1089750"/>
              </a:xfrm>
              <a:custGeom>
                <a:rect b="b" l="l" r="r" t="t"/>
                <a:pathLst>
                  <a:path extrusionOk="0" h="25082" w="88138">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4" name="Google Shape;114;p11"/>
          <p:cNvSpPr txBox="1"/>
          <p:nvPr>
            <p:ph hasCustomPrompt="1" type="title"/>
          </p:nvPr>
        </p:nvSpPr>
        <p:spPr>
          <a:xfrm>
            <a:off x="1468050" y="1535772"/>
            <a:ext cx="6207900" cy="1357200"/>
          </a:xfrm>
          <a:prstGeom prst="rect">
            <a:avLst/>
          </a:prstGeom>
        </p:spPr>
        <p:txBody>
          <a:bodyPr anchorCtr="0" anchor="ctr" bIns="91425" lIns="91425" spcFirstLastPara="1" rIns="91425" wrap="square" tIns="91425">
            <a:noAutofit/>
          </a:bodyPr>
          <a:lstStyle>
            <a:lvl1pPr lvl="0" algn="ctr">
              <a:spcBef>
                <a:spcPts val="0"/>
              </a:spcBef>
              <a:spcAft>
                <a:spcPts val="0"/>
              </a:spcAft>
              <a:buSzPts val="8500"/>
              <a:buNone/>
              <a:defRPr sz="13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15" name="Google Shape;115;p11"/>
          <p:cNvSpPr txBox="1"/>
          <p:nvPr>
            <p:ph idx="1" type="subTitle"/>
          </p:nvPr>
        </p:nvSpPr>
        <p:spPr>
          <a:xfrm flipH="1">
            <a:off x="1468050" y="3051967"/>
            <a:ext cx="6207900" cy="39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16" name="Google Shape;116;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7" name="Shape 117"/>
        <p:cNvGrpSpPr/>
        <p:nvPr/>
      </p:nvGrpSpPr>
      <p:grpSpPr>
        <a:xfrm>
          <a:off x="0" y="0"/>
          <a:ext cx="0" cy="0"/>
          <a:chOff x="0" y="0"/>
          <a:chExt cx="0" cy="0"/>
        </a:xfrm>
      </p:grpSpPr>
      <p:sp>
        <p:nvSpPr>
          <p:cNvPr id="118" name="Google Shape;118;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7_1">
    <p:spTree>
      <p:nvGrpSpPr>
        <p:cNvPr id="119" name="Shape 119"/>
        <p:cNvGrpSpPr/>
        <p:nvPr/>
      </p:nvGrpSpPr>
      <p:grpSpPr>
        <a:xfrm>
          <a:off x="0" y="0"/>
          <a:ext cx="0" cy="0"/>
          <a:chOff x="0" y="0"/>
          <a:chExt cx="0" cy="0"/>
        </a:xfrm>
      </p:grpSpPr>
      <p:sp>
        <p:nvSpPr>
          <p:cNvPr id="120" name="Google Shape;120;p13"/>
          <p:cNvSpPr txBox="1"/>
          <p:nvPr>
            <p:ph hasCustomPrompt="1" type="title"/>
          </p:nvPr>
        </p:nvSpPr>
        <p:spPr>
          <a:xfrm>
            <a:off x="1823830" y="1260384"/>
            <a:ext cx="7224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400"/>
              <a:buNone/>
              <a:defRPr sz="38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1" name="Google Shape;121;p13"/>
          <p:cNvSpPr txBox="1"/>
          <p:nvPr>
            <p:ph idx="1" type="subTitle"/>
          </p:nvPr>
        </p:nvSpPr>
        <p:spPr>
          <a:xfrm>
            <a:off x="853030" y="1863991"/>
            <a:ext cx="26640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800">
                <a:latin typeface="Karantina"/>
                <a:ea typeface="Karantina"/>
                <a:cs typeface="Karantina"/>
                <a:sym typeface="Karantina"/>
              </a:defRPr>
            </a:lvl1pPr>
            <a:lvl2pPr lvl="1" rtl="0">
              <a:lnSpc>
                <a:spcPct val="100000"/>
              </a:lnSpc>
              <a:spcBef>
                <a:spcPts val="0"/>
              </a:spcBef>
              <a:spcAft>
                <a:spcPts val="0"/>
              </a:spcAft>
              <a:buNone/>
              <a:defRPr b="1" sz="2800">
                <a:latin typeface="Karantina"/>
                <a:ea typeface="Karantina"/>
                <a:cs typeface="Karantina"/>
                <a:sym typeface="Karantina"/>
              </a:defRPr>
            </a:lvl2pPr>
            <a:lvl3pPr lvl="2" rtl="0">
              <a:lnSpc>
                <a:spcPct val="100000"/>
              </a:lnSpc>
              <a:spcBef>
                <a:spcPts val="0"/>
              </a:spcBef>
              <a:spcAft>
                <a:spcPts val="0"/>
              </a:spcAft>
              <a:buNone/>
              <a:defRPr b="1" sz="2800">
                <a:latin typeface="Karantina"/>
                <a:ea typeface="Karantina"/>
                <a:cs typeface="Karantina"/>
                <a:sym typeface="Karantina"/>
              </a:defRPr>
            </a:lvl3pPr>
            <a:lvl4pPr lvl="3" rtl="0">
              <a:lnSpc>
                <a:spcPct val="100000"/>
              </a:lnSpc>
              <a:spcBef>
                <a:spcPts val="0"/>
              </a:spcBef>
              <a:spcAft>
                <a:spcPts val="0"/>
              </a:spcAft>
              <a:buNone/>
              <a:defRPr b="1" sz="2800">
                <a:latin typeface="Karantina"/>
                <a:ea typeface="Karantina"/>
                <a:cs typeface="Karantina"/>
                <a:sym typeface="Karantina"/>
              </a:defRPr>
            </a:lvl4pPr>
            <a:lvl5pPr lvl="4" rtl="0">
              <a:lnSpc>
                <a:spcPct val="100000"/>
              </a:lnSpc>
              <a:spcBef>
                <a:spcPts val="0"/>
              </a:spcBef>
              <a:spcAft>
                <a:spcPts val="0"/>
              </a:spcAft>
              <a:buNone/>
              <a:defRPr b="1" sz="2800">
                <a:latin typeface="Karantina"/>
                <a:ea typeface="Karantina"/>
                <a:cs typeface="Karantina"/>
                <a:sym typeface="Karantina"/>
              </a:defRPr>
            </a:lvl5pPr>
            <a:lvl6pPr lvl="5" rtl="0">
              <a:lnSpc>
                <a:spcPct val="100000"/>
              </a:lnSpc>
              <a:spcBef>
                <a:spcPts val="0"/>
              </a:spcBef>
              <a:spcAft>
                <a:spcPts val="0"/>
              </a:spcAft>
              <a:buNone/>
              <a:defRPr b="1" sz="2800">
                <a:latin typeface="Karantina"/>
                <a:ea typeface="Karantina"/>
                <a:cs typeface="Karantina"/>
                <a:sym typeface="Karantina"/>
              </a:defRPr>
            </a:lvl6pPr>
            <a:lvl7pPr lvl="6" rtl="0">
              <a:lnSpc>
                <a:spcPct val="100000"/>
              </a:lnSpc>
              <a:spcBef>
                <a:spcPts val="0"/>
              </a:spcBef>
              <a:spcAft>
                <a:spcPts val="0"/>
              </a:spcAft>
              <a:buNone/>
              <a:defRPr b="1" sz="2800">
                <a:latin typeface="Karantina"/>
                <a:ea typeface="Karantina"/>
                <a:cs typeface="Karantina"/>
                <a:sym typeface="Karantina"/>
              </a:defRPr>
            </a:lvl7pPr>
            <a:lvl8pPr lvl="7" rtl="0">
              <a:lnSpc>
                <a:spcPct val="100000"/>
              </a:lnSpc>
              <a:spcBef>
                <a:spcPts val="0"/>
              </a:spcBef>
              <a:spcAft>
                <a:spcPts val="0"/>
              </a:spcAft>
              <a:buNone/>
              <a:defRPr b="1" sz="2800">
                <a:latin typeface="Karantina"/>
                <a:ea typeface="Karantina"/>
                <a:cs typeface="Karantina"/>
                <a:sym typeface="Karantina"/>
              </a:defRPr>
            </a:lvl8pPr>
            <a:lvl9pPr lvl="8" rtl="0">
              <a:lnSpc>
                <a:spcPct val="100000"/>
              </a:lnSpc>
              <a:spcBef>
                <a:spcPts val="0"/>
              </a:spcBef>
              <a:spcAft>
                <a:spcPts val="0"/>
              </a:spcAft>
              <a:buNone/>
              <a:defRPr b="1" sz="2800">
                <a:latin typeface="Karantina"/>
                <a:ea typeface="Karantina"/>
                <a:cs typeface="Karantina"/>
                <a:sym typeface="Karantina"/>
              </a:defRPr>
            </a:lvl9pPr>
          </a:lstStyle>
          <a:p/>
        </p:txBody>
      </p:sp>
      <p:sp>
        <p:nvSpPr>
          <p:cNvPr id="122" name="Google Shape;122;p13"/>
          <p:cNvSpPr txBox="1"/>
          <p:nvPr>
            <p:ph idx="2" type="subTitle"/>
          </p:nvPr>
        </p:nvSpPr>
        <p:spPr>
          <a:xfrm>
            <a:off x="853030" y="2264237"/>
            <a:ext cx="26640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23" name="Google Shape;123;p13"/>
          <p:cNvSpPr txBox="1"/>
          <p:nvPr>
            <p:ph hasCustomPrompt="1" idx="3" type="title"/>
          </p:nvPr>
        </p:nvSpPr>
        <p:spPr>
          <a:xfrm>
            <a:off x="6597770" y="1260384"/>
            <a:ext cx="7224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400"/>
              <a:buNone/>
              <a:defRPr sz="38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4" name="Google Shape;124;p13"/>
          <p:cNvSpPr txBox="1"/>
          <p:nvPr>
            <p:ph idx="4" type="subTitle"/>
          </p:nvPr>
        </p:nvSpPr>
        <p:spPr>
          <a:xfrm>
            <a:off x="5626970" y="1863991"/>
            <a:ext cx="26640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800">
                <a:latin typeface="Karantina"/>
                <a:ea typeface="Karantina"/>
                <a:cs typeface="Karantina"/>
                <a:sym typeface="Karantina"/>
              </a:defRPr>
            </a:lvl1pPr>
            <a:lvl2pPr lvl="1" rtl="0">
              <a:lnSpc>
                <a:spcPct val="100000"/>
              </a:lnSpc>
              <a:spcBef>
                <a:spcPts val="0"/>
              </a:spcBef>
              <a:spcAft>
                <a:spcPts val="0"/>
              </a:spcAft>
              <a:buNone/>
              <a:defRPr b="1" sz="2800">
                <a:latin typeface="Karantina"/>
                <a:ea typeface="Karantina"/>
                <a:cs typeface="Karantina"/>
                <a:sym typeface="Karantina"/>
              </a:defRPr>
            </a:lvl2pPr>
            <a:lvl3pPr lvl="2" rtl="0">
              <a:lnSpc>
                <a:spcPct val="100000"/>
              </a:lnSpc>
              <a:spcBef>
                <a:spcPts val="0"/>
              </a:spcBef>
              <a:spcAft>
                <a:spcPts val="0"/>
              </a:spcAft>
              <a:buNone/>
              <a:defRPr b="1" sz="2800">
                <a:latin typeface="Karantina"/>
                <a:ea typeface="Karantina"/>
                <a:cs typeface="Karantina"/>
                <a:sym typeface="Karantina"/>
              </a:defRPr>
            </a:lvl3pPr>
            <a:lvl4pPr lvl="3" rtl="0">
              <a:lnSpc>
                <a:spcPct val="100000"/>
              </a:lnSpc>
              <a:spcBef>
                <a:spcPts val="0"/>
              </a:spcBef>
              <a:spcAft>
                <a:spcPts val="0"/>
              </a:spcAft>
              <a:buNone/>
              <a:defRPr b="1" sz="2800">
                <a:latin typeface="Karantina"/>
                <a:ea typeface="Karantina"/>
                <a:cs typeface="Karantina"/>
                <a:sym typeface="Karantina"/>
              </a:defRPr>
            </a:lvl4pPr>
            <a:lvl5pPr lvl="4" rtl="0">
              <a:lnSpc>
                <a:spcPct val="100000"/>
              </a:lnSpc>
              <a:spcBef>
                <a:spcPts val="0"/>
              </a:spcBef>
              <a:spcAft>
                <a:spcPts val="0"/>
              </a:spcAft>
              <a:buNone/>
              <a:defRPr b="1" sz="2800">
                <a:latin typeface="Karantina"/>
                <a:ea typeface="Karantina"/>
                <a:cs typeface="Karantina"/>
                <a:sym typeface="Karantina"/>
              </a:defRPr>
            </a:lvl5pPr>
            <a:lvl6pPr lvl="5" rtl="0">
              <a:lnSpc>
                <a:spcPct val="100000"/>
              </a:lnSpc>
              <a:spcBef>
                <a:spcPts val="0"/>
              </a:spcBef>
              <a:spcAft>
                <a:spcPts val="0"/>
              </a:spcAft>
              <a:buNone/>
              <a:defRPr b="1" sz="2800">
                <a:latin typeface="Karantina"/>
                <a:ea typeface="Karantina"/>
                <a:cs typeface="Karantina"/>
                <a:sym typeface="Karantina"/>
              </a:defRPr>
            </a:lvl6pPr>
            <a:lvl7pPr lvl="6" rtl="0">
              <a:lnSpc>
                <a:spcPct val="100000"/>
              </a:lnSpc>
              <a:spcBef>
                <a:spcPts val="0"/>
              </a:spcBef>
              <a:spcAft>
                <a:spcPts val="0"/>
              </a:spcAft>
              <a:buNone/>
              <a:defRPr b="1" sz="2800">
                <a:latin typeface="Karantina"/>
                <a:ea typeface="Karantina"/>
                <a:cs typeface="Karantina"/>
                <a:sym typeface="Karantina"/>
              </a:defRPr>
            </a:lvl7pPr>
            <a:lvl8pPr lvl="7" rtl="0">
              <a:lnSpc>
                <a:spcPct val="100000"/>
              </a:lnSpc>
              <a:spcBef>
                <a:spcPts val="0"/>
              </a:spcBef>
              <a:spcAft>
                <a:spcPts val="0"/>
              </a:spcAft>
              <a:buNone/>
              <a:defRPr b="1" sz="2800">
                <a:latin typeface="Karantina"/>
                <a:ea typeface="Karantina"/>
                <a:cs typeface="Karantina"/>
                <a:sym typeface="Karantina"/>
              </a:defRPr>
            </a:lvl8pPr>
            <a:lvl9pPr lvl="8" rtl="0">
              <a:lnSpc>
                <a:spcPct val="100000"/>
              </a:lnSpc>
              <a:spcBef>
                <a:spcPts val="0"/>
              </a:spcBef>
              <a:spcAft>
                <a:spcPts val="0"/>
              </a:spcAft>
              <a:buNone/>
              <a:defRPr b="1" sz="2800">
                <a:latin typeface="Karantina"/>
                <a:ea typeface="Karantina"/>
                <a:cs typeface="Karantina"/>
                <a:sym typeface="Karantina"/>
              </a:defRPr>
            </a:lvl9pPr>
          </a:lstStyle>
          <a:p/>
        </p:txBody>
      </p:sp>
      <p:sp>
        <p:nvSpPr>
          <p:cNvPr id="125" name="Google Shape;125;p13"/>
          <p:cNvSpPr txBox="1"/>
          <p:nvPr>
            <p:ph idx="5" type="subTitle"/>
          </p:nvPr>
        </p:nvSpPr>
        <p:spPr>
          <a:xfrm>
            <a:off x="5626970" y="2264237"/>
            <a:ext cx="26640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26" name="Google Shape;126;p13"/>
          <p:cNvSpPr txBox="1"/>
          <p:nvPr>
            <p:ph hasCustomPrompt="1" idx="6" type="title"/>
          </p:nvPr>
        </p:nvSpPr>
        <p:spPr>
          <a:xfrm>
            <a:off x="1823830" y="2931563"/>
            <a:ext cx="7224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400"/>
              <a:buNone/>
              <a:defRPr sz="38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7" name="Google Shape;127;p13"/>
          <p:cNvSpPr txBox="1"/>
          <p:nvPr>
            <p:ph idx="7" type="subTitle"/>
          </p:nvPr>
        </p:nvSpPr>
        <p:spPr>
          <a:xfrm>
            <a:off x="853030" y="3535170"/>
            <a:ext cx="26640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800">
                <a:latin typeface="Karantina"/>
                <a:ea typeface="Karantina"/>
                <a:cs typeface="Karantina"/>
                <a:sym typeface="Karantina"/>
              </a:defRPr>
            </a:lvl1pPr>
            <a:lvl2pPr lvl="1" rtl="0">
              <a:lnSpc>
                <a:spcPct val="100000"/>
              </a:lnSpc>
              <a:spcBef>
                <a:spcPts val="0"/>
              </a:spcBef>
              <a:spcAft>
                <a:spcPts val="0"/>
              </a:spcAft>
              <a:buNone/>
              <a:defRPr b="1" sz="2800">
                <a:latin typeface="Karantina"/>
                <a:ea typeface="Karantina"/>
                <a:cs typeface="Karantina"/>
                <a:sym typeface="Karantina"/>
              </a:defRPr>
            </a:lvl2pPr>
            <a:lvl3pPr lvl="2" rtl="0">
              <a:lnSpc>
                <a:spcPct val="100000"/>
              </a:lnSpc>
              <a:spcBef>
                <a:spcPts val="0"/>
              </a:spcBef>
              <a:spcAft>
                <a:spcPts val="0"/>
              </a:spcAft>
              <a:buNone/>
              <a:defRPr b="1" sz="2800">
                <a:latin typeface="Karantina"/>
                <a:ea typeface="Karantina"/>
                <a:cs typeface="Karantina"/>
                <a:sym typeface="Karantina"/>
              </a:defRPr>
            </a:lvl3pPr>
            <a:lvl4pPr lvl="3" rtl="0">
              <a:lnSpc>
                <a:spcPct val="100000"/>
              </a:lnSpc>
              <a:spcBef>
                <a:spcPts val="0"/>
              </a:spcBef>
              <a:spcAft>
                <a:spcPts val="0"/>
              </a:spcAft>
              <a:buNone/>
              <a:defRPr b="1" sz="2800">
                <a:latin typeface="Karantina"/>
                <a:ea typeface="Karantina"/>
                <a:cs typeface="Karantina"/>
                <a:sym typeface="Karantina"/>
              </a:defRPr>
            </a:lvl4pPr>
            <a:lvl5pPr lvl="4" rtl="0">
              <a:lnSpc>
                <a:spcPct val="100000"/>
              </a:lnSpc>
              <a:spcBef>
                <a:spcPts val="0"/>
              </a:spcBef>
              <a:spcAft>
                <a:spcPts val="0"/>
              </a:spcAft>
              <a:buNone/>
              <a:defRPr b="1" sz="2800">
                <a:latin typeface="Karantina"/>
                <a:ea typeface="Karantina"/>
                <a:cs typeface="Karantina"/>
                <a:sym typeface="Karantina"/>
              </a:defRPr>
            </a:lvl5pPr>
            <a:lvl6pPr lvl="5" rtl="0">
              <a:lnSpc>
                <a:spcPct val="100000"/>
              </a:lnSpc>
              <a:spcBef>
                <a:spcPts val="0"/>
              </a:spcBef>
              <a:spcAft>
                <a:spcPts val="0"/>
              </a:spcAft>
              <a:buNone/>
              <a:defRPr b="1" sz="2800">
                <a:latin typeface="Karantina"/>
                <a:ea typeface="Karantina"/>
                <a:cs typeface="Karantina"/>
                <a:sym typeface="Karantina"/>
              </a:defRPr>
            </a:lvl6pPr>
            <a:lvl7pPr lvl="6" rtl="0">
              <a:lnSpc>
                <a:spcPct val="100000"/>
              </a:lnSpc>
              <a:spcBef>
                <a:spcPts val="0"/>
              </a:spcBef>
              <a:spcAft>
                <a:spcPts val="0"/>
              </a:spcAft>
              <a:buNone/>
              <a:defRPr b="1" sz="2800">
                <a:latin typeface="Karantina"/>
                <a:ea typeface="Karantina"/>
                <a:cs typeface="Karantina"/>
                <a:sym typeface="Karantina"/>
              </a:defRPr>
            </a:lvl7pPr>
            <a:lvl8pPr lvl="7" rtl="0">
              <a:lnSpc>
                <a:spcPct val="100000"/>
              </a:lnSpc>
              <a:spcBef>
                <a:spcPts val="0"/>
              </a:spcBef>
              <a:spcAft>
                <a:spcPts val="0"/>
              </a:spcAft>
              <a:buNone/>
              <a:defRPr b="1" sz="2800">
                <a:latin typeface="Karantina"/>
                <a:ea typeface="Karantina"/>
                <a:cs typeface="Karantina"/>
                <a:sym typeface="Karantina"/>
              </a:defRPr>
            </a:lvl8pPr>
            <a:lvl9pPr lvl="8" rtl="0">
              <a:lnSpc>
                <a:spcPct val="100000"/>
              </a:lnSpc>
              <a:spcBef>
                <a:spcPts val="0"/>
              </a:spcBef>
              <a:spcAft>
                <a:spcPts val="0"/>
              </a:spcAft>
              <a:buNone/>
              <a:defRPr b="1" sz="2800">
                <a:latin typeface="Karantina"/>
                <a:ea typeface="Karantina"/>
                <a:cs typeface="Karantina"/>
                <a:sym typeface="Karantina"/>
              </a:defRPr>
            </a:lvl9pPr>
          </a:lstStyle>
          <a:p/>
        </p:txBody>
      </p:sp>
      <p:sp>
        <p:nvSpPr>
          <p:cNvPr id="128" name="Google Shape;128;p13"/>
          <p:cNvSpPr txBox="1"/>
          <p:nvPr>
            <p:ph idx="8" type="subTitle"/>
          </p:nvPr>
        </p:nvSpPr>
        <p:spPr>
          <a:xfrm>
            <a:off x="853030" y="3935416"/>
            <a:ext cx="26640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29" name="Google Shape;129;p13"/>
          <p:cNvSpPr txBox="1"/>
          <p:nvPr>
            <p:ph idx="9" type="title"/>
          </p:nvPr>
        </p:nvSpPr>
        <p:spPr>
          <a:xfrm>
            <a:off x="720000" y="387600"/>
            <a:ext cx="3852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130" name="Google Shape;130;p13"/>
          <p:cNvSpPr txBox="1"/>
          <p:nvPr>
            <p:ph hasCustomPrompt="1" idx="13" type="title"/>
          </p:nvPr>
        </p:nvSpPr>
        <p:spPr>
          <a:xfrm>
            <a:off x="6597770" y="2931563"/>
            <a:ext cx="7224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400"/>
              <a:buNone/>
              <a:defRPr sz="38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31" name="Google Shape;131;p13"/>
          <p:cNvSpPr txBox="1"/>
          <p:nvPr>
            <p:ph idx="14" type="subTitle"/>
          </p:nvPr>
        </p:nvSpPr>
        <p:spPr>
          <a:xfrm>
            <a:off x="5626966" y="3535170"/>
            <a:ext cx="26640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800">
                <a:latin typeface="Karantina"/>
                <a:ea typeface="Karantina"/>
                <a:cs typeface="Karantina"/>
                <a:sym typeface="Karantina"/>
              </a:defRPr>
            </a:lvl1pPr>
            <a:lvl2pPr lvl="1" rtl="0">
              <a:lnSpc>
                <a:spcPct val="100000"/>
              </a:lnSpc>
              <a:spcBef>
                <a:spcPts val="0"/>
              </a:spcBef>
              <a:spcAft>
                <a:spcPts val="0"/>
              </a:spcAft>
              <a:buNone/>
              <a:defRPr b="1" sz="2800">
                <a:latin typeface="Karantina"/>
                <a:ea typeface="Karantina"/>
                <a:cs typeface="Karantina"/>
                <a:sym typeface="Karantina"/>
              </a:defRPr>
            </a:lvl2pPr>
            <a:lvl3pPr lvl="2" rtl="0">
              <a:lnSpc>
                <a:spcPct val="100000"/>
              </a:lnSpc>
              <a:spcBef>
                <a:spcPts val="0"/>
              </a:spcBef>
              <a:spcAft>
                <a:spcPts val="0"/>
              </a:spcAft>
              <a:buNone/>
              <a:defRPr b="1" sz="2800">
                <a:latin typeface="Karantina"/>
                <a:ea typeface="Karantina"/>
                <a:cs typeface="Karantina"/>
                <a:sym typeface="Karantina"/>
              </a:defRPr>
            </a:lvl3pPr>
            <a:lvl4pPr lvl="3" rtl="0">
              <a:lnSpc>
                <a:spcPct val="100000"/>
              </a:lnSpc>
              <a:spcBef>
                <a:spcPts val="0"/>
              </a:spcBef>
              <a:spcAft>
                <a:spcPts val="0"/>
              </a:spcAft>
              <a:buNone/>
              <a:defRPr b="1" sz="2800">
                <a:latin typeface="Karantina"/>
                <a:ea typeface="Karantina"/>
                <a:cs typeface="Karantina"/>
                <a:sym typeface="Karantina"/>
              </a:defRPr>
            </a:lvl4pPr>
            <a:lvl5pPr lvl="4" rtl="0">
              <a:lnSpc>
                <a:spcPct val="100000"/>
              </a:lnSpc>
              <a:spcBef>
                <a:spcPts val="0"/>
              </a:spcBef>
              <a:spcAft>
                <a:spcPts val="0"/>
              </a:spcAft>
              <a:buNone/>
              <a:defRPr b="1" sz="2800">
                <a:latin typeface="Karantina"/>
                <a:ea typeface="Karantina"/>
                <a:cs typeface="Karantina"/>
                <a:sym typeface="Karantina"/>
              </a:defRPr>
            </a:lvl5pPr>
            <a:lvl6pPr lvl="5" rtl="0">
              <a:lnSpc>
                <a:spcPct val="100000"/>
              </a:lnSpc>
              <a:spcBef>
                <a:spcPts val="0"/>
              </a:spcBef>
              <a:spcAft>
                <a:spcPts val="0"/>
              </a:spcAft>
              <a:buNone/>
              <a:defRPr b="1" sz="2800">
                <a:latin typeface="Karantina"/>
                <a:ea typeface="Karantina"/>
                <a:cs typeface="Karantina"/>
                <a:sym typeface="Karantina"/>
              </a:defRPr>
            </a:lvl6pPr>
            <a:lvl7pPr lvl="6" rtl="0">
              <a:lnSpc>
                <a:spcPct val="100000"/>
              </a:lnSpc>
              <a:spcBef>
                <a:spcPts val="0"/>
              </a:spcBef>
              <a:spcAft>
                <a:spcPts val="0"/>
              </a:spcAft>
              <a:buNone/>
              <a:defRPr b="1" sz="2800">
                <a:latin typeface="Karantina"/>
                <a:ea typeface="Karantina"/>
                <a:cs typeface="Karantina"/>
                <a:sym typeface="Karantina"/>
              </a:defRPr>
            </a:lvl7pPr>
            <a:lvl8pPr lvl="7" rtl="0">
              <a:lnSpc>
                <a:spcPct val="100000"/>
              </a:lnSpc>
              <a:spcBef>
                <a:spcPts val="0"/>
              </a:spcBef>
              <a:spcAft>
                <a:spcPts val="0"/>
              </a:spcAft>
              <a:buNone/>
              <a:defRPr b="1" sz="2800">
                <a:latin typeface="Karantina"/>
                <a:ea typeface="Karantina"/>
                <a:cs typeface="Karantina"/>
                <a:sym typeface="Karantina"/>
              </a:defRPr>
            </a:lvl8pPr>
            <a:lvl9pPr lvl="8" rtl="0">
              <a:lnSpc>
                <a:spcPct val="100000"/>
              </a:lnSpc>
              <a:spcBef>
                <a:spcPts val="0"/>
              </a:spcBef>
              <a:spcAft>
                <a:spcPts val="0"/>
              </a:spcAft>
              <a:buNone/>
              <a:defRPr b="1" sz="2800">
                <a:latin typeface="Karantina"/>
                <a:ea typeface="Karantina"/>
                <a:cs typeface="Karantina"/>
                <a:sym typeface="Karantina"/>
              </a:defRPr>
            </a:lvl9pPr>
          </a:lstStyle>
          <a:p/>
        </p:txBody>
      </p:sp>
      <p:sp>
        <p:nvSpPr>
          <p:cNvPr id="132" name="Google Shape;132;p13"/>
          <p:cNvSpPr txBox="1"/>
          <p:nvPr>
            <p:ph idx="15" type="subTitle"/>
          </p:nvPr>
        </p:nvSpPr>
        <p:spPr>
          <a:xfrm>
            <a:off x="5626966" y="3935416"/>
            <a:ext cx="26640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grpSp>
        <p:nvGrpSpPr>
          <p:cNvPr id="133" name="Google Shape;133;p13"/>
          <p:cNvGrpSpPr/>
          <p:nvPr/>
        </p:nvGrpSpPr>
        <p:grpSpPr>
          <a:xfrm>
            <a:off x="2" y="-236925"/>
            <a:ext cx="9143737" cy="5372836"/>
            <a:chOff x="2" y="-236925"/>
            <a:chExt cx="9143737" cy="5372836"/>
          </a:xfrm>
        </p:grpSpPr>
        <p:grpSp>
          <p:nvGrpSpPr>
            <p:cNvPr id="134" name="Google Shape;134;p13"/>
            <p:cNvGrpSpPr/>
            <p:nvPr/>
          </p:nvGrpSpPr>
          <p:grpSpPr>
            <a:xfrm>
              <a:off x="2" y="4608529"/>
              <a:ext cx="9143737" cy="527382"/>
              <a:chOff x="-84625" y="4608567"/>
              <a:chExt cx="9313238" cy="614880"/>
            </a:xfrm>
          </p:grpSpPr>
          <p:sp>
            <p:nvSpPr>
              <p:cNvPr id="135" name="Google Shape;135;p13"/>
              <p:cNvSpPr/>
              <p:nvPr/>
            </p:nvSpPr>
            <p:spPr>
              <a:xfrm>
                <a:off x="-84625" y="4608567"/>
                <a:ext cx="9313238" cy="614880"/>
              </a:xfrm>
              <a:custGeom>
                <a:rect b="b" l="l" r="r" t="t"/>
                <a:pathLst>
                  <a:path extrusionOk="0" h="13330" w="51266">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84600" y="4696002"/>
                <a:ext cx="9313173" cy="527400"/>
              </a:xfrm>
              <a:custGeom>
                <a:rect b="b" l="l" r="r" t="t"/>
                <a:pathLst>
                  <a:path extrusionOk="0" h="15277" w="5012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13"/>
            <p:cNvSpPr/>
            <p:nvPr/>
          </p:nvSpPr>
          <p:spPr>
            <a:xfrm>
              <a:off x="4664625" y="-236925"/>
              <a:ext cx="4160057" cy="1130751"/>
            </a:xfrm>
            <a:custGeom>
              <a:rect b="b" l="l" r="r" t="t"/>
              <a:pathLst>
                <a:path extrusionOk="0" h="31460" w="115742">
                  <a:moveTo>
                    <a:pt x="48219" y="1"/>
                  </a:moveTo>
                  <a:cubicBezTo>
                    <a:pt x="0" y="348"/>
                    <a:pt x="40462" y="11983"/>
                    <a:pt x="62169" y="12591"/>
                  </a:cubicBezTo>
                  <a:cubicBezTo>
                    <a:pt x="62400" y="12591"/>
                    <a:pt x="62632" y="12678"/>
                    <a:pt x="62806" y="12793"/>
                  </a:cubicBezTo>
                  <a:cubicBezTo>
                    <a:pt x="65468" y="14675"/>
                    <a:pt x="60432" y="14906"/>
                    <a:pt x="58725" y="14906"/>
                  </a:cubicBezTo>
                  <a:cubicBezTo>
                    <a:pt x="58580" y="14906"/>
                    <a:pt x="58406" y="14964"/>
                    <a:pt x="58262" y="15022"/>
                  </a:cubicBezTo>
                  <a:cubicBezTo>
                    <a:pt x="50505" y="18408"/>
                    <a:pt x="60635" y="18553"/>
                    <a:pt x="68652" y="18900"/>
                  </a:cubicBezTo>
                  <a:cubicBezTo>
                    <a:pt x="69810" y="18958"/>
                    <a:pt x="69983" y="20608"/>
                    <a:pt x="68855" y="20926"/>
                  </a:cubicBezTo>
                  <a:cubicBezTo>
                    <a:pt x="66366" y="21650"/>
                    <a:pt x="69578" y="22373"/>
                    <a:pt x="74469" y="23126"/>
                  </a:cubicBezTo>
                  <a:cubicBezTo>
                    <a:pt x="74817" y="23184"/>
                    <a:pt x="75164" y="23386"/>
                    <a:pt x="75338" y="23734"/>
                  </a:cubicBezTo>
                  <a:cubicBezTo>
                    <a:pt x="76959" y="26946"/>
                    <a:pt x="64108" y="25904"/>
                    <a:pt x="61330" y="26628"/>
                  </a:cubicBezTo>
                  <a:cubicBezTo>
                    <a:pt x="61228" y="26642"/>
                    <a:pt x="61127" y="26650"/>
                    <a:pt x="61026" y="26650"/>
                  </a:cubicBezTo>
                  <a:cubicBezTo>
                    <a:pt x="60924" y="26650"/>
                    <a:pt x="60823" y="26642"/>
                    <a:pt x="60722" y="26628"/>
                  </a:cubicBezTo>
                  <a:cubicBezTo>
                    <a:pt x="56759" y="25711"/>
                    <a:pt x="53448" y="25347"/>
                    <a:pt x="50798" y="25347"/>
                  </a:cubicBezTo>
                  <a:cubicBezTo>
                    <a:pt x="40482" y="25347"/>
                    <a:pt x="40202" y="30873"/>
                    <a:pt x="50622" y="30873"/>
                  </a:cubicBezTo>
                  <a:cubicBezTo>
                    <a:pt x="52911" y="30873"/>
                    <a:pt x="55715" y="30606"/>
                    <a:pt x="59043" y="29956"/>
                  </a:cubicBezTo>
                  <a:cubicBezTo>
                    <a:pt x="59115" y="29942"/>
                    <a:pt x="59188" y="29934"/>
                    <a:pt x="59260" y="29934"/>
                  </a:cubicBezTo>
                  <a:cubicBezTo>
                    <a:pt x="59332" y="29934"/>
                    <a:pt x="59405" y="29942"/>
                    <a:pt x="59477" y="29956"/>
                  </a:cubicBezTo>
                  <a:cubicBezTo>
                    <a:pt x="65513" y="31028"/>
                    <a:pt x="69510" y="31460"/>
                    <a:pt x="72249" y="31460"/>
                  </a:cubicBezTo>
                  <a:cubicBezTo>
                    <a:pt x="83340" y="31460"/>
                    <a:pt x="73803" y="24383"/>
                    <a:pt x="95482" y="24081"/>
                  </a:cubicBezTo>
                  <a:cubicBezTo>
                    <a:pt x="98518" y="24081"/>
                    <a:pt x="106035" y="27515"/>
                    <a:pt x="110459" y="27515"/>
                  </a:cubicBezTo>
                  <a:cubicBezTo>
                    <a:pt x="112235" y="27515"/>
                    <a:pt x="113512" y="26962"/>
                    <a:pt x="113802" y="25412"/>
                  </a:cubicBezTo>
                  <a:cubicBezTo>
                    <a:pt x="113918" y="24718"/>
                    <a:pt x="113368" y="24052"/>
                    <a:pt x="112645" y="24023"/>
                  </a:cubicBezTo>
                  <a:cubicBezTo>
                    <a:pt x="112575" y="24022"/>
                    <a:pt x="112503" y="24022"/>
                    <a:pt x="112430" y="24022"/>
                  </a:cubicBezTo>
                  <a:cubicBezTo>
                    <a:pt x="111787" y="24022"/>
                    <a:pt x="111030" y="24052"/>
                    <a:pt x="110318" y="24052"/>
                  </a:cubicBezTo>
                  <a:cubicBezTo>
                    <a:pt x="108464" y="24052"/>
                    <a:pt x="106916" y="23844"/>
                    <a:pt x="108477" y="22344"/>
                  </a:cubicBezTo>
                  <a:cubicBezTo>
                    <a:pt x="108651" y="22171"/>
                    <a:pt x="108882" y="22084"/>
                    <a:pt x="109143" y="22055"/>
                  </a:cubicBezTo>
                  <a:cubicBezTo>
                    <a:pt x="111574" y="21737"/>
                    <a:pt x="113745" y="21650"/>
                    <a:pt x="111227" y="20174"/>
                  </a:cubicBezTo>
                  <a:cubicBezTo>
                    <a:pt x="111111" y="20116"/>
                    <a:pt x="111024" y="20029"/>
                    <a:pt x="110966" y="19971"/>
                  </a:cubicBezTo>
                  <a:cubicBezTo>
                    <a:pt x="108882" y="18061"/>
                    <a:pt x="98347" y="19624"/>
                    <a:pt x="101878" y="16527"/>
                  </a:cubicBezTo>
                  <a:cubicBezTo>
                    <a:pt x="101936" y="16469"/>
                    <a:pt x="102023" y="16411"/>
                    <a:pt x="102110" y="16382"/>
                  </a:cubicBezTo>
                  <a:cubicBezTo>
                    <a:pt x="115742" y="9147"/>
                    <a:pt x="75164" y="13604"/>
                    <a:pt x="71517" y="7989"/>
                  </a:cubicBezTo>
                  <a:cubicBezTo>
                    <a:pt x="71315" y="7642"/>
                    <a:pt x="70938" y="7439"/>
                    <a:pt x="70533" y="7439"/>
                  </a:cubicBezTo>
                  <a:cubicBezTo>
                    <a:pt x="62669" y="7704"/>
                    <a:pt x="54940" y="8795"/>
                    <a:pt x="47204" y="8795"/>
                  </a:cubicBezTo>
                  <a:cubicBezTo>
                    <a:pt x="44804" y="8795"/>
                    <a:pt x="42404" y="8690"/>
                    <a:pt x="39999" y="8423"/>
                  </a:cubicBezTo>
                  <a:cubicBezTo>
                    <a:pt x="39652" y="8365"/>
                    <a:pt x="39333" y="8162"/>
                    <a:pt x="39131" y="7873"/>
                  </a:cubicBezTo>
                  <a:cubicBezTo>
                    <a:pt x="35368" y="2114"/>
                    <a:pt x="56786" y="6629"/>
                    <a:pt x="56033" y="3069"/>
                  </a:cubicBezTo>
                  <a:cubicBezTo>
                    <a:pt x="55946" y="2663"/>
                    <a:pt x="55628" y="2345"/>
                    <a:pt x="55194" y="2229"/>
                  </a:cubicBezTo>
                  <a:cubicBezTo>
                    <a:pt x="52907" y="1593"/>
                    <a:pt x="50476" y="2345"/>
                    <a:pt x="49232" y="522"/>
                  </a:cubicBezTo>
                  <a:cubicBezTo>
                    <a:pt x="49000" y="174"/>
                    <a:pt x="48624" y="1"/>
                    <a:pt x="48219" y="1"/>
                  </a:cubicBezTo>
                  <a:close/>
                </a:path>
              </a:pathLst>
            </a:custGeom>
            <a:gradFill>
              <a:gsLst>
                <a:gs pos="0">
                  <a:srgbClr val="00B4FF">
                    <a:alpha val="58431"/>
                  </a:srgbClr>
                </a:gs>
                <a:gs pos="100000">
                  <a:srgbClr val="345BA0"/>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9">
    <p:spTree>
      <p:nvGrpSpPr>
        <p:cNvPr id="139" name="Shape 139"/>
        <p:cNvGrpSpPr/>
        <p:nvPr/>
      </p:nvGrpSpPr>
      <p:grpSpPr>
        <a:xfrm>
          <a:off x="0" y="0"/>
          <a:ext cx="0" cy="0"/>
          <a:chOff x="0" y="0"/>
          <a:chExt cx="0" cy="0"/>
        </a:xfrm>
      </p:grpSpPr>
      <p:sp>
        <p:nvSpPr>
          <p:cNvPr id="140" name="Google Shape;140;p14"/>
          <p:cNvSpPr txBox="1"/>
          <p:nvPr>
            <p:ph idx="1" type="subTitle"/>
          </p:nvPr>
        </p:nvSpPr>
        <p:spPr>
          <a:xfrm>
            <a:off x="4384325" y="2606750"/>
            <a:ext cx="3849900" cy="91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141" name="Google Shape;141;p14"/>
          <p:cNvSpPr txBox="1"/>
          <p:nvPr>
            <p:ph type="title"/>
          </p:nvPr>
        </p:nvSpPr>
        <p:spPr>
          <a:xfrm>
            <a:off x="4196825" y="893825"/>
            <a:ext cx="4224900" cy="178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500"/>
              <a:buNone/>
              <a:defRPr sz="130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grpSp>
        <p:nvGrpSpPr>
          <p:cNvPr id="142" name="Google Shape;142;p14"/>
          <p:cNvGrpSpPr/>
          <p:nvPr/>
        </p:nvGrpSpPr>
        <p:grpSpPr>
          <a:xfrm>
            <a:off x="0" y="-100327"/>
            <a:ext cx="9144002" cy="5243824"/>
            <a:chOff x="0" y="-100327"/>
            <a:chExt cx="9144002" cy="5243824"/>
          </a:xfrm>
        </p:grpSpPr>
        <p:grpSp>
          <p:nvGrpSpPr>
            <p:cNvPr id="143" name="Google Shape;143;p14"/>
            <p:cNvGrpSpPr/>
            <p:nvPr/>
          </p:nvGrpSpPr>
          <p:grpSpPr>
            <a:xfrm>
              <a:off x="0" y="3625056"/>
              <a:ext cx="9144002" cy="1518441"/>
              <a:chOff x="-118675" y="3518751"/>
              <a:chExt cx="9381350" cy="1734766"/>
            </a:xfrm>
          </p:grpSpPr>
          <p:sp>
            <p:nvSpPr>
              <p:cNvPr id="144" name="Google Shape;144;p14"/>
              <p:cNvSpPr/>
              <p:nvPr/>
            </p:nvSpPr>
            <p:spPr>
              <a:xfrm>
                <a:off x="-118675" y="3518751"/>
                <a:ext cx="9381303" cy="1734739"/>
              </a:xfrm>
              <a:custGeom>
                <a:rect b="b" l="l" r="r" t="t"/>
                <a:pathLst>
                  <a:path extrusionOk="0" h="17854" w="51662">
                    <a:moveTo>
                      <a:pt x="51662" y="819"/>
                    </a:moveTo>
                    <a:cubicBezTo>
                      <a:pt x="50990" y="785"/>
                      <a:pt x="50240" y="1"/>
                      <a:pt x="49482" y="165"/>
                    </a:cubicBezTo>
                    <a:cubicBezTo>
                      <a:pt x="48112" y="957"/>
                      <a:pt x="48586" y="113"/>
                      <a:pt x="47673" y="354"/>
                    </a:cubicBezTo>
                    <a:cubicBezTo>
                      <a:pt x="47087" y="1474"/>
                      <a:pt x="45992" y="742"/>
                      <a:pt x="45407" y="1629"/>
                    </a:cubicBezTo>
                    <a:cubicBezTo>
                      <a:pt x="41960" y="3870"/>
                      <a:pt x="44243" y="897"/>
                      <a:pt x="40237" y="2724"/>
                    </a:cubicBezTo>
                    <a:cubicBezTo>
                      <a:pt x="38970" y="3085"/>
                      <a:pt x="38212" y="1483"/>
                      <a:pt x="37144" y="1293"/>
                    </a:cubicBezTo>
                    <a:cubicBezTo>
                      <a:pt x="36756" y="1896"/>
                      <a:pt x="36179" y="1621"/>
                      <a:pt x="35670" y="2008"/>
                    </a:cubicBezTo>
                    <a:cubicBezTo>
                      <a:pt x="35024" y="2181"/>
                      <a:pt x="34499" y="3017"/>
                      <a:pt x="33827" y="2836"/>
                    </a:cubicBezTo>
                    <a:cubicBezTo>
                      <a:pt x="32052" y="2853"/>
                      <a:pt x="30957" y="733"/>
                      <a:pt x="29071" y="1276"/>
                    </a:cubicBezTo>
                    <a:cubicBezTo>
                      <a:pt x="28295" y="1595"/>
                      <a:pt x="27571" y="1896"/>
                      <a:pt x="26813" y="2301"/>
                    </a:cubicBezTo>
                    <a:cubicBezTo>
                      <a:pt x="26469" y="2301"/>
                      <a:pt x="26158" y="1388"/>
                      <a:pt x="25831" y="2086"/>
                    </a:cubicBezTo>
                    <a:cubicBezTo>
                      <a:pt x="25521" y="2327"/>
                      <a:pt x="25667" y="1397"/>
                      <a:pt x="25116" y="1517"/>
                    </a:cubicBezTo>
                    <a:cubicBezTo>
                      <a:pt x="24401" y="1199"/>
                      <a:pt x="23401" y="1983"/>
                      <a:pt x="23065" y="2603"/>
                    </a:cubicBezTo>
                    <a:cubicBezTo>
                      <a:pt x="22229" y="2715"/>
                      <a:pt x="20885" y="3189"/>
                      <a:pt x="19894" y="2741"/>
                    </a:cubicBezTo>
                    <a:cubicBezTo>
                      <a:pt x="19248" y="2362"/>
                      <a:pt x="18257" y="1259"/>
                      <a:pt x="17628" y="2198"/>
                    </a:cubicBezTo>
                    <a:cubicBezTo>
                      <a:pt x="16750" y="3077"/>
                      <a:pt x="15431" y="3275"/>
                      <a:pt x="14415" y="3964"/>
                    </a:cubicBezTo>
                    <a:cubicBezTo>
                      <a:pt x="13941" y="4266"/>
                      <a:pt x="13674" y="3818"/>
                      <a:pt x="13243" y="3689"/>
                    </a:cubicBezTo>
                    <a:cubicBezTo>
                      <a:pt x="12786" y="3671"/>
                      <a:pt x="12321" y="4326"/>
                      <a:pt x="11830" y="3878"/>
                    </a:cubicBezTo>
                    <a:cubicBezTo>
                      <a:pt x="11003" y="3559"/>
                      <a:pt x="10098" y="4378"/>
                      <a:pt x="9262" y="3938"/>
                    </a:cubicBezTo>
                    <a:cubicBezTo>
                      <a:pt x="8013" y="2724"/>
                      <a:pt x="7522" y="3542"/>
                      <a:pt x="6298" y="3111"/>
                    </a:cubicBezTo>
                    <a:cubicBezTo>
                      <a:pt x="5006" y="2767"/>
                      <a:pt x="3843" y="3861"/>
                      <a:pt x="2645" y="3758"/>
                    </a:cubicBezTo>
                    <a:cubicBezTo>
                      <a:pt x="1904" y="3275"/>
                      <a:pt x="1163" y="3111"/>
                      <a:pt x="362" y="2879"/>
                    </a:cubicBezTo>
                    <a:cubicBezTo>
                      <a:pt x="224" y="2922"/>
                      <a:pt x="112" y="2973"/>
                      <a:pt x="0" y="3008"/>
                    </a:cubicBezTo>
                    <a:lnTo>
                      <a:pt x="0" y="17853"/>
                    </a:lnTo>
                    <a:lnTo>
                      <a:pt x="51662" y="17853"/>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flipH="1">
                <a:off x="-118661" y="3973877"/>
                <a:ext cx="9381336" cy="1279640"/>
              </a:xfrm>
              <a:custGeom>
                <a:rect b="b" l="l" r="r" t="t"/>
                <a:pathLst>
                  <a:path extrusionOk="0" h="15277" w="5012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14"/>
            <p:cNvSpPr/>
            <p:nvPr/>
          </p:nvSpPr>
          <p:spPr>
            <a:xfrm>
              <a:off x="1808087" y="-100327"/>
              <a:ext cx="4099102" cy="1279656"/>
            </a:xfrm>
            <a:custGeom>
              <a:rect b="b" l="l" r="r" t="t"/>
              <a:pathLst>
                <a:path extrusionOk="0" h="27518" w="88148">
                  <a:moveTo>
                    <a:pt x="64536" y="1"/>
                  </a:moveTo>
                  <a:cubicBezTo>
                    <a:pt x="63518" y="1"/>
                    <a:pt x="62457" y="63"/>
                    <a:pt x="61431" y="186"/>
                  </a:cubicBezTo>
                  <a:cubicBezTo>
                    <a:pt x="56574" y="802"/>
                    <a:pt x="63666" y="3036"/>
                    <a:pt x="61010" y="3651"/>
                  </a:cubicBezTo>
                  <a:cubicBezTo>
                    <a:pt x="60420" y="3783"/>
                    <a:pt x="59461" y="3833"/>
                    <a:pt x="58276" y="3833"/>
                  </a:cubicBezTo>
                  <a:cubicBezTo>
                    <a:pt x="54194" y="3833"/>
                    <a:pt x="47429" y="3230"/>
                    <a:pt x="43815" y="3230"/>
                  </a:cubicBezTo>
                  <a:cubicBezTo>
                    <a:pt x="39152" y="3230"/>
                    <a:pt x="42811" y="7699"/>
                    <a:pt x="47248" y="8088"/>
                  </a:cubicBezTo>
                  <a:cubicBezTo>
                    <a:pt x="51501" y="8488"/>
                    <a:pt x="43082" y="11969"/>
                    <a:pt x="32852" y="11969"/>
                  </a:cubicBezTo>
                  <a:cubicBezTo>
                    <a:pt x="32333" y="11969"/>
                    <a:pt x="31810" y="11960"/>
                    <a:pt x="31283" y="11941"/>
                  </a:cubicBezTo>
                  <a:cubicBezTo>
                    <a:pt x="30657" y="11917"/>
                    <a:pt x="30091" y="11906"/>
                    <a:pt x="29580" y="11906"/>
                  </a:cubicBezTo>
                  <a:cubicBezTo>
                    <a:pt x="21154" y="11906"/>
                    <a:pt x="27751" y="14996"/>
                    <a:pt x="29858" y="15180"/>
                  </a:cubicBezTo>
                  <a:cubicBezTo>
                    <a:pt x="32055" y="15371"/>
                    <a:pt x="35410" y="20852"/>
                    <a:pt x="18597" y="20852"/>
                  </a:cubicBezTo>
                  <a:cubicBezTo>
                    <a:pt x="18309" y="20852"/>
                    <a:pt x="18015" y="20850"/>
                    <a:pt x="17714" y="20847"/>
                  </a:cubicBezTo>
                  <a:cubicBezTo>
                    <a:pt x="17466" y="20844"/>
                    <a:pt x="17222" y="20843"/>
                    <a:pt x="16981" y="20843"/>
                  </a:cubicBezTo>
                  <a:cubicBezTo>
                    <a:pt x="1" y="20843"/>
                    <a:pt x="3463" y="27518"/>
                    <a:pt x="12436" y="27518"/>
                  </a:cubicBezTo>
                  <a:cubicBezTo>
                    <a:pt x="21568" y="27518"/>
                    <a:pt x="12987" y="23534"/>
                    <a:pt x="20208" y="23308"/>
                  </a:cubicBezTo>
                  <a:cubicBezTo>
                    <a:pt x="27429" y="23081"/>
                    <a:pt x="43750" y="23243"/>
                    <a:pt x="37403" y="18612"/>
                  </a:cubicBezTo>
                  <a:cubicBezTo>
                    <a:pt x="34597" y="16540"/>
                    <a:pt x="35711" y="16028"/>
                    <a:pt x="38564" y="16028"/>
                  </a:cubicBezTo>
                  <a:cubicBezTo>
                    <a:pt x="41347" y="16028"/>
                    <a:pt x="45783" y="16515"/>
                    <a:pt x="49847" y="16515"/>
                  </a:cubicBezTo>
                  <a:cubicBezTo>
                    <a:pt x="50989" y="16515"/>
                    <a:pt x="52103" y="16477"/>
                    <a:pt x="53141" y="16378"/>
                  </a:cubicBezTo>
                  <a:cubicBezTo>
                    <a:pt x="61626" y="15568"/>
                    <a:pt x="48478" y="10776"/>
                    <a:pt x="55570" y="10646"/>
                  </a:cubicBezTo>
                  <a:cubicBezTo>
                    <a:pt x="55810" y="10642"/>
                    <a:pt x="56048" y="10640"/>
                    <a:pt x="56284" y="10640"/>
                  </a:cubicBezTo>
                  <a:cubicBezTo>
                    <a:pt x="62965" y="10640"/>
                    <a:pt x="67583" y="12378"/>
                    <a:pt x="63860" y="13755"/>
                  </a:cubicBezTo>
                  <a:cubicBezTo>
                    <a:pt x="61621" y="14583"/>
                    <a:pt x="65154" y="15574"/>
                    <a:pt x="69967" y="15574"/>
                  </a:cubicBezTo>
                  <a:cubicBezTo>
                    <a:pt x="73439" y="15574"/>
                    <a:pt x="77578" y="15058"/>
                    <a:pt x="80699" y="13593"/>
                  </a:cubicBezTo>
                  <a:cubicBezTo>
                    <a:pt x="88147" y="10128"/>
                    <a:pt x="57384" y="10322"/>
                    <a:pt x="65479" y="7278"/>
                  </a:cubicBezTo>
                  <a:cubicBezTo>
                    <a:pt x="73575" y="4234"/>
                    <a:pt x="83678" y="4040"/>
                    <a:pt x="83678" y="4040"/>
                  </a:cubicBezTo>
                  <a:lnTo>
                    <a:pt x="83678" y="4040"/>
                  </a:lnTo>
                  <a:cubicBezTo>
                    <a:pt x="83678" y="4040"/>
                    <a:pt x="83513" y="6720"/>
                    <a:pt x="84129" y="6720"/>
                  </a:cubicBezTo>
                  <a:cubicBezTo>
                    <a:pt x="84456" y="6720"/>
                    <a:pt x="85003" y="5965"/>
                    <a:pt x="85913" y="3651"/>
                  </a:cubicBezTo>
                  <a:lnTo>
                    <a:pt x="76004" y="1838"/>
                  </a:lnTo>
                  <a:cubicBezTo>
                    <a:pt x="76004" y="1838"/>
                    <a:pt x="71720" y="3562"/>
                    <a:pt x="70201" y="3562"/>
                  </a:cubicBezTo>
                  <a:cubicBezTo>
                    <a:pt x="69649" y="3562"/>
                    <a:pt x="69462" y="3334"/>
                    <a:pt x="69980" y="2712"/>
                  </a:cubicBezTo>
                  <a:cubicBezTo>
                    <a:pt x="71539" y="873"/>
                    <a:pt x="68341" y="1"/>
                    <a:pt x="64536" y="1"/>
                  </a:cubicBezTo>
                  <a:close/>
                </a:path>
              </a:pathLst>
            </a:custGeom>
            <a:gradFill>
              <a:gsLst>
                <a:gs pos="0">
                  <a:srgbClr val="00B4FF">
                    <a:alpha val="69019"/>
                    <a:alpha val="13020"/>
                  </a:srgbClr>
                </a:gs>
                <a:gs pos="100000">
                  <a:schemeClr val="dk2">
                    <a:alpha val="13020"/>
                  </a:scheme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_1_1">
    <p:spTree>
      <p:nvGrpSpPr>
        <p:cNvPr id="148" name="Shape 148"/>
        <p:cNvGrpSpPr/>
        <p:nvPr/>
      </p:nvGrpSpPr>
      <p:grpSpPr>
        <a:xfrm>
          <a:off x="0" y="0"/>
          <a:ext cx="0" cy="0"/>
          <a:chOff x="0" y="0"/>
          <a:chExt cx="0" cy="0"/>
        </a:xfrm>
      </p:grpSpPr>
      <p:sp>
        <p:nvSpPr>
          <p:cNvPr id="149" name="Google Shape;149;p15"/>
          <p:cNvSpPr txBox="1"/>
          <p:nvPr>
            <p:ph type="title"/>
          </p:nvPr>
        </p:nvSpPr>
        <p:spPr>
          <a:xfrm>
            <a:off x="5029200" y="3256675"/>
            <a:ext cx="3375000" cy="402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800"/>
            </a:lvl1pPr>
            <a:lvl2pPr lvl="1" rtl="0" algn="ctr">
              <a:spcBef>
                <a:spcPts val="0"/>
              </a:spcBef>
              <a:spcAft>
                <a:spcPts val="0"/>
              </a:spcAft>
              <a:buNone/>
              <a:defRPr sz="2800"/>
            </a:lvl2pPr>
            <a:lvl3pPr lvl="2" rtl="0" algn="ctr">
              <a:spcBef>
                <a:spcPts val="0"/>
              </a:spcBef>
              <a:spcAft>
                <a:spcPts val="0"/>
              </a:spcAft>
              <a:buNone/>
              <a:defRPr sz="2800"/>
            </a:lvl3pPr>
            <a:lvl4pPr lvl="3" rtl="0" algn="ctr">
              <a:spcBef>
                <a:spcPts val="0"/>
              </a:spcBef>
              <a:spcAft>
                <a:spcPts val="0"/>
              </a:spcAft>
              <a:buNone/>
              <a:defRPr sz="2800"/>
            </a:lvl4pPr>
            <a:lvl5pPr lvl="4" rtl="0" algn="ctr">
              <a:spcBef>
                <a:spcPts val="0"/>
              </a:spcBef>
              <a:spcAft>
                <a:spcPts val="0"/>
              </a:spcAft>
              <a:buNone/>
              <a:defRPr sz="2800"/>
            </a:lvl5pPr>
            <a:lvl6pPr lvl="5" rtl="0" algn="ctr">
              <a:spcBef>
                <a:spcPts val="0"/>
              </a:spcBef>
              <a:spcAft>
                <a:spcPts val="0"/>
              </a:spcAft>
              <a:buNone/>
              <a:defRPr sz="2800"/>
            </a:lvl6pPr>
            <a:lvl7pPr lvl="6" rtl="0" algn="ctr">
              <a:spcBef>
                <a:spcPts val="0"/>
              </a:spcBef>
              <a:spcAft>
                <a:spcPts val="0"/>
              </a:spcAft>
              <a:buNone/>
              <a:defRPr sz="2800"/>
            </a:lvl7pPr>
            <a:lvl8pPr lvl="7" rtl="0" algn="ctr">
              <a:spcBef>
                <a:spcPts val="0"/>
              </a:spcBef>
              <a:spcAft>
                <a:spcPts val="0"/>
              </a:spcAft>
              <a:buNone/>
              <a:defRPr sz="2800"/>
            </a:lvl8pPr>
            <a:lvl9pPr lvl="8" rtl="0" algn="ctr">
              <a:spcBef>
                <a:spcPts val="0"/>
              </a:spcBef>
              <a:spcAft>
                <a:spcPts val="0"/>
              </a:spcAft>
              <a:buNone/>
              <a:defRPr sz="2800"/>
            </a:lvl9pPr>
          </a:lstStyle>
          <a:p/>
        </p:txBody>
      </p:sp>
      <p:sp>
        <p:nvSpPr>
          <p:cNvPr id="150" name="Google Shape;150;p15"/>
          <p:cNvSpPr txBox="1"/>
          <p:nvPr>
            <p:ph idx="1" type="subTitle"/>
          </p:nvPr>
        </p:nvSpPr>
        <p:spPr>
          <a:xfrm>
            <a:off x="5029200" y="1167625"/>
            <a:ext cx="3375000" cy="2073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400"/>
            </a:lvl1pPr>
            <a:lvl2pPr lvl="1" rtl="0" algn="ctr">
              <a:spcBef>
                <a:spcPts val="0"/>
              </a:spcBef>
              <a:spcAft>
                <a:spcPts val="0"/>
              </a:spcAft>
              <a:buNone/>
              <a:defRPr sz="2400"/>
            </a:lvl2pPr>
            <a:lvl3pPr lvl="2" rtl="0" algn="ctr">
              <a:spcBef>
                <a:spcPts val="0"/>
              </a:spcBef>
              <a:spcAft>
                <a:spcPts val="0"/>
              </a:spcAft>
              <a:buNone/>
              <a:defRPr sz="2400"/>
            </a:lvl3pPr>
            <a:lvl4pPr lvl="3" rtl="0" algn="ctr">
              <a:spcBef>
                <a:spcPts val="0"/>
              </a:spcBef>
              <a:spcAft>
                <a:spcPts val="0"/>
              </a:spcAft>
              <a:buNone/>
              <a:defRPr sz="2400"/>
            </a:lvl4pPr>
            <a:lvl5pPr lvl="4" rtl="0" algn="ctr">
              <a:spcBef>
                <a:spcPts val="0"/>
              </a:spcBef>
              <a:spcAft>
                <a:spcPts val="0"/>
              </a:spcAft>
              <a:buNone/>
              <a:defRPr sz="2400"/>
            </a:lvl5pPr>
            <a:lvl6pPr lvl="5" rtl="0" algn="ctr">
              <a:spcBef>
                <a:spcPts val="0"/>
              </a:spcBef>
              <a:spcAft>
                <a:spcPts val="0"/>
              </a:spcAft>
              <a:buNone/>
              <a:defRPr sz="2400"/>
            </a:lvl6pPr>
            <a:lvl7pPr lvl="6" rtl="0" algn="ctr">
              <a:spcBef>
                <a:spcPts val="0"/>
              </a:spcBef>
              <a:spcAft>
                <a:spcPts val="0"/>
              </a:spcAft>
              <a:buNone/>
              <a:defRPr sz="2400"/>
            </a:lvl7pPr>
            <a:lvl8pPr lvl="7" rtl="0" algn="ctr">
              <a:spcBef>
                <a:spcPts val="0"/>
              </a:spcBef>
              <a:spcAft>
                <a:spcPts val="0"/>
              </a:spcAft>
              <a:buNone/>
              <a:defRPr sz="2400"/>
            </a:lvl8pPr>
            <a:lvl9pPr lvl="8" rtl="0" algn="ctr">
              <a:spcBef>
                <a:spcPts val="0"/>
              </a:spcBef>
              <a:spcAft>
                <a:spcPts val="0"/>
              </a:spcAft>
              <a:buNone/>
              <a:defRPr sz="2400"/>
            </a:lvl9pPr>
          </a:lstStyle>
          <a:p/>
        </p:txBody>
      </p:sp>
      <p:grpSp>
        <p:nvGrpSpPr>
          <p:cNvPr id="151" name="Google Shape;151;p15"/>
          <p:cNvGrpSpPr/>
          <p:nvPr/>
        </p:nvGrpSpPr>
        <p:grpSpPr>
          <a:xfrm>
            <a:off x="-18" y="-400875"/>
            <a:ext cx="9144018" cy="5544362"/>
            <a:chOff x="-18" y="-400875"/>
            <a:chExt cx="9144018" cy="5544362"/>
          </a:xfrm>
        </p:grpSpPr>
        <p:grpSp>
          <p:nvGrpSpPr>
            <p:cNvPr id="152" name="Google Shape;152;p15"/>
            <p:cNvGrpSpPr/>
            <p:nvPr/>
          </p:nvGrpSpPr>
          <p:grpSpPr>
            <a:xfrm>
              <a:off x="-18" y="3615749"/>
              <a:ext cx="9144018" cy="1527738"/>
              <a:chOff x="-18" y="3615749"/>
              <a:chExt cx="9144018" cy="1527738"/>
            </a:xfrm>
          </p:grpSpPr>
          <p:sp>
            <p:nvSpPr>
              <p:cNvPr id="153" name="Google Shape;153;p15"/>
              <p:cNvSpPr/>
              <p:nvPr/>
            </p:nvSpPr>
            <p:spPr>
              <a:xfrm>
                <a:off x="0" y="3615749"/>
                <a:ext cx="9139711" cy="1527729"/>
              </a:xfrm>
              <a:custGeom>
                <a:rect b="b" l="l" r="r" t="t"/>
                <a:pathLst>
                  <a:path extrusionOk="0" h="20722" w="52265">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flipH="1">
                <a:off x="-18" y="4051066"/>
                <a:ext cx="9144018" cy="1092420"/>
              </a:xfrm>
              <a:custGeom>
                <a:rect b="b" l="l" r="r" t="t"/>
                <a:pathLst>
                  <a:path extrusionOk="0" h="15277" w="5012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15"/>
            <p:cNvSpPr/>
            <p:nvPr/>
          </p:nvSpPr>
          <p:spPr>
            <a:xfrm>
              <a:off x="851525" y="-400875"/>
              <a:ext cx="5395024" cy="1466429"/>
            </a:xfrm>
            <a:custGeom>
              <a:rect b="b" l="l" r="r" t="t"/>
              <a:pathLst>
                <a:path extrusionOk="0" h="31460" w="115742">
                  <a:moveTo>
                    <a:pt x="48219" y="1"/>
                  </a:moveTo>
                  <a:cubicBezTo>
                    <a:pt x="0" y="348"/>
                    <a:pt x="40462" y="11983"/>
                    <a:pt x="62169" y="12591"/>
                  </a:cubicBezTo>
                  <a:cubicBezTo>
                    <a:pt x="62400" y="12591"/>
                    <a:pt x="62632" y="12678"/>
                    <a:pt x="62806" y="12793"/>
                  </a:cubicBezTo>
                  <a:cubicBezTo>
                    <a:pt x="65468" y="14675"/>
                    <a:pt x="60432" y="14906"/>
                    <a:pt x="58725" y="14906"/>
                  </a:cubicBezTo>
                  <a:cubicBezTo>
                    <a:pt x="58580" y="14906"/>
                    <a:pt x="58406" y="14964"/>
                    <a:pt x="58262" y="15022"/>
                  </a:cubicBezTo>
                  <a:cubicBezTo>
                    <a:pt x="50505" y="18408"/>
                    <a:pt x="60635" y="18553"/>
                    <a:pt x="68652" y="18900"/>
                  </a:cubicBezTo>
                  <a:cubicBezTo>
                    <a:pt x="69810" y="18958"/>
                    <a:pt x="69983" y="20608"/>
                    <a:pt x="68855" y="20926"/>
                  </a:cubicBezTo>
                  <a:cubicBezTo>
                    <a:pt x="66366" y="21650"/>
                    <a:pt x="69578" y="22373"/>
                    <a:pt x="74469" y="23126"/>
                  </a:cubicBezTo>
                  <a:cubicBezTo>
                    <a:pt x="74817" y="23184"/>
                    <a:pt x="75164" y="23386"/>
                    <a:pt x="75338" y="23734"/>
                  </a:cubicBezTo>
                  <a:cubicBezTo>
                    <a:pt x="76959" y="26946"/>
                    <a:pt x="64108" y="25904"/>
                    <a:pt x="61330" y="26628"/>
                  </a:cubicBezTo>
                  <a:cubicBezTo>
                    <a:pt x="61228" y="26642"/>
                    <a:pt x="61127" y="26650"/>
                    <a:pt x="61026" y="26650"/>
                  </a:cubicBezTo>
                  <a:cubicBezTo>
                    <a:pt x="60924" y="26650"/>
                    <a:pt x="60823" y="26642"/>
                    <a:pt x="60722" y="26628"/>
                  </a:cubicBezTo>
                  <a:cubicBezTo>
                    <a:pt x="56759" y="25711"/>
                    <a:pt x="53448" y="25347"/>
                    <a:pt x="50798" y="25347"/>
                  </a:cubicBezTo>
                  <a:cubicBezTo>
                    <a:pt x="40482" y="25347"/>
                    <a:pt x="40202" y="30873"/>
                    <a:pt x="50622" y="30873"/>
                  </a:cubicBezTo>
                  <a:cubicBezTo>
                    <a:pt x="52911" y="30873"/>
                    <a:pt x="55715" y="30606"/>
                    <a:pt x="59043" y="29956"/>
                  </a:cubicBezTo>
                  <a:cubicBezTo>
                    <a:pt x="59115" y="29942"/>
                    <a:pt x="59188" y="29934"/>
                    <a:pt x="59260" y="29934"/>
                  </a:cubicBezTo>
                  <a:cubicBezTo>
                    <a:pt x="59332" y="29934"/>
                    <a:pt x="59405" y="29942"/>
                    <a:pt x="59477" y="29956"/>
                  </a:cubicBezTo>
                  <a:cubicBezTo>
                    <a:pt x="65513" y="31028"/>
                    <a:pt x="69510" y="31460"/>
                    <a:pt x="72249" y="31460"/>
                  </a:cubicBezTo>
                  <a:cubicBezTo>
                    <a:pt x="83340" y="31460"/>
                    <a:pt x="73803" y="24383"/>
                    <a:pt x="95482" y="24081"/>
                  </a:cubicBezTo>
                  <a:cubicBezTo>
                    <a:pt x="98518" y="24081"/>
                    <a:pt x="106035" y="27515"/>
                    <a:pt x="110459" y="27515"/>
                  </a:cubicBezTo>
                  <a:cubicBezTo>
                    <a:pt x="112235" y="27515"/>
                    <a:pt x="113512" y="26962"/>
                    <a:pt x="113802" y="25412"/>
                  </a:cubicBezTo>
                  <a:cubicBezTo>
                    <a:pt x="113918" y="24718"/>
                    <a:pt x="113368" y="24052"/>
                    <a:pt x="112645" y="24023"/>
                  </a:cubicBezTo>
                  <a:cubicBezTo>
                    <a:pt x="112575" y="24022"/>
                    <a:pt x="112503" y="24022"/>
                    <a:pt x="112430" y="24022"/>
                  </a:cubicBezTo>
                  <a:cubicBezTo>
                    <a:pt x="111787" y="24022"/>
                    <a:pt x="111030" y="24052"/>
                    <a:pt x="110318" y="24052"/>
                  </a:cubicBezTo>
                  <a:cubicBezTo>
                    <a:pt x="108464" y="24052"/>
                    <a:pt x="106916" y="23844"/>
                    <a:pt x="108477" y="22344"/>
                  </a:cubicBezTo>
                  <a:cubicBezTo>
                    <a:pt x="108651" y="22171"/>
                    <a:pt x="108882" y="22084"/>
                    <a:pt x="109143" y="22055"/>
                  </a:cubicBezTo>
                  <a:cubicBezTo>
                    <a:pt x="111574" y="21737"/>
                    <a:pt x="113745" y="21650"/>
                    <a:pt x="111227" y="20174"/>
                  </a:cubicBezTo>
                  <a:cubicBezTo>
                    <a:pt x="111111" y="20116"/>
                    <a:pt x="111024" y="20029"/>
                    <a:pt x="110966" y="19971"/>
                  </a:cubicBezTo>
                  <a:cubicBezTo>
                    <a:pt x="108882" y="18061"/>
                    <a:pt x="98347" y="19624"/>
                    <a:pt x="101878" y="16527"/>
                  </a:cubicBezTo>
                  <a:cubicBezTo>
                    <a:pt x="101936" y="16469"/>
                    <a:pt x="102023" y="16411"/>
                    <a:pt x="102110" y="16382"/>
                  </a:cubicBezTo>
                  <a:cubicBezTo>
                    <a:pt x="115742" y="9147"/>
                    <a:pt x="75164" y="13604"/>
                    <a:pt x="71517" y="7989"/>
                  </a:cubicBezTo>
                  <a:cubicBezTo>
                    <a:pt x="71315" y="7642"/>
                    <a:pt x="70938" y="7439"/>
                    <a:pt x="70533" y="7439"/>
                  </a:cubicBezTo>
                  <a:cubicBezTo>
                    <a:pt x="62669" y="7704"/>
                    <a:pt x="54940" y="8795"/>
                    <a:pt x="47204" y="8795"/>
                  </a:cubicBezTo>
                  <a:cubicBezTo>
                    <a:pt x="44804" y="8795"/>
                    <a:pt x="42404" y="8690"/>
                    <a:pt x="39999" y="8423"/>
                  </a:cubicBezTo>
                  <a:cubicBezTo>
                    <a:pt x="39652" y="8365"/>
                    <a:pt x="39333" y="8162"/>
                    <a:pt x="39131" y="7873"/>
                  </a:cubicBezTo>
                  <a:cubicBezTo>
                    <a:pt x="35368" y="2114"/>
                    <a:pt x="56786" y="6629"/>
                    <a:pt x="56033" y="3069"/>
                  </a:cubicBezTo>
                  <a:cubicBezTo>
                    <a:pt x="55946" y="2663"/>
                    <a:pt x="55628" y="2345"/>
                    <a:pt x="55194" y="2229"/>
                  </a:cubicBezTo>
                  <a:cubicBezTo>
                    <a:pt x="52907" y="1593"/>
                    <a:pt x="50476" y="2345"/>
                    <a:pt x="49232" y="522"/>
                  </a:cubicBezTo>
                  <a:cubicBezTo>
                    <a:pt x="49000" y="174"/>
                    <a:pt x="48624" y="1"/>
                    <a:pt x="48219" y="1"/>
                  </a:cubicBezTo>
                  <a:close/>
                </a:path>
              </a:pathLst>
            </a:custGeom>
            <a:gradFill>
              <a:gsLst>
                <a:gs pos="0">
                  <a:srgbClr val="00B4FF">
                    <a:alpha val="58431"/>
                  </a:srgbClr>
                </a:gs>
                <a:gs pos="100000">
                  <a:srgbClr val="345BA0"/>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2_1">
    <p:spTree>
      <p:nvGrpSpPr>
        <p:cNvPr id="157" name="Shape 157"/>
        <p:cNvGrpSpPr/>
        <p:nvPr/>
      </p:nvGrpSpPr>
      <p:grpSpPr>
        <a:xfrm>
          <a:off x="0" y="0"/>
          <a:ext cx="0" cy="0"/>
          <a:chOff x="0" y="0"/>
          <a:chExt cx="0" cy="0"/>
        </a:xfrm>
      </p:grpSpPr>
      <p:grpSp>
        <p:nvGrpSpPr>
          <p:cNvPr id="158" name="Google Shape;158;p16"/>
          <p:cNvGrpSpPr/>
          <p:nvPr/>
        </p:nvGrpSpPr>
        <p:grpSpPr>
          <a:xfrm>
            <a:off x="-1197425" y="-198548"/>
            <a:ext cx="10341450" cy="5342121"/>
            <a:chOff x="-1197425" y="-198548"/>
            <a:chExt cx="10341450" cy="5342121"/>
          </a:xfrm>
        </p:grpSpPr>
        <p:grpSp>
          <p:nvGrpSpPr>
            <p:cNvPr id="159" name="Google Shape;159;p16"/>
            <p:cNvGrpSpPr/>
            <p:nvPr/>
          </p:nvGrpSpPr>
          <p:grpSpPr>
            <a:xfrm>
              <a:off x="0" y="3185625"/>
              <a:ext cx="9144025" cy="1957948"/>
              <a:chOff x="0" y="3185625"/>
              <a:chExt cx="9144025" cy="1957948"/>
            </a:xfrm>
          </p:grpSpPr>
          <p:sp>
            <p:nvSpPr>
              <p:cNvPr id="160" name="Google Shape;160;p16"/>
              <p:cNvSpPr/>
              <p:nvPr/>
            </p:nvSpPr>
            <p:spPr>
              <a:xfrm>
                <a:off x="0" y="3185625"/>
                <a:ext cx="9144020" cy="1957883"/>
              </a:xfrm>
              <a:custGeom>
                <a:rect b="b" l="l" r="r" t="t"/>
                <a:pathLst>
                  <a:path extrusionOk="0" h="13450" w="50284">
                    <a:moveTo>
                      <a:pt x="50284" y="2628"/>
                    </a:moveTo>
                    <a:cubicBezTo>
                      <a:pt x="49026" y="3473"/>
                      <a:pt x="48000" y="4601"/>
                      <a:pt x="46622" y="5342"/>
                    </a:cubicBezTo>
                    <a:cubicBezTo>
                      <a:pt x="45743" y="5756"/>
                      <a:pt x="44916" y="5739"/>
                      <a:pt x="43994" y="5480"/>
                    </a:cubicBezTo>
                    <a:cubicBezTo>
                      <a:pt x="43460" y="5627"/>
                      <a:pt x="42676" y="5937"/>
                      <a:pt x="42477" y="6437"/>
                    </a:cubicBezTo>
                    <a:cubicBezTo>
                      <a:pt x="42314" y="6540"/>
                      <a:pt x="42133" y="6626"/>
                      <a:pt x="41960" y="6480"/>
                    </a:cubicBezTo>
                    <a:cubicBezTo>
                      <a:pt x="41469" y="5928"/>
                      <a:pt x="41090" y="5334"/>
                      <a:pt x="40306" y="5325"/>
                    </a:cubicBezTo>
                    <a:cubicBezTo>
                      <a:pt x="39290" y="4464"/>
                      <a:pt x="38299" y="3697"/>
                      <a:pt x="37092" y="3197"/>
                    </a:cubicBezTo>
                    <a:cubicBezTo>
                      <a:pt x="35835" y="2766"/>
                      <a:pt x="34508" y="2551"/>
                      <a:pt x="33267" y="2396"/>
                    </a:cubicBezTo>
                    <a:cubicBezTo>
                      <a:pt x="32716" y="1732"/>
                      <a:pt x="32690" y="2413"/>
                      <a:pt x="32466" y="2120"/>
                    </a:cubicBezTo>
                    <a:cubicBezTo>
                      <a:pt x="30794" y="2163"/>
                      <a:pt x="28787" y="2284"/>
                      <a:pt x="26969" y="1706"/>
                    </a:cubicBezTo>
                    <a:cubicBezTo>
                      <a:pt x="26116" y="1586"/>
                      <a:pt x="25366" y="2111"/>
                      <a:pt x="24522" y="2094"/>
                    </a:cubicBezTo>
                    <a:cubicBezTo>
                      <a:pt x="23962" y="1870"/>
                      <a:pt x="23384" y="1741"/>
                      <a:pt x="22781" y="1853"/>
                    </a:cubicBezTo>
                    <a:cubicBezTo>
                      <a:pt x="19593" y="1655"/>
                      <a:pt x="16448" y="0"/>
                      <a:pt x="13381" y="1534"/>
                    </a:cubicBezTo>
                    <a:cubicBezTo>
                      <a:pt x="10995" y="2301"/>
                      <a:pt x="8444" y="1034"/>
                      <a:pt x="6092" y="500"/>
                    </a:cubicBezTo>
                    <a:cubicBezTo>
                      <a:pt x="4446" y="302"/>
                      <a:pt x="2878" y="1095"/>
                      <a:pt x="1164" y="810"/>
                    </a:cubicBezTo>
                    <a:cubicBezTo>
                      <a:pt x="707" y="612"/>
                      <a:pt x="328" y="569"/>
                      <a:pt x="1" y="664"/>
                    </a:cubicBezTo>
                    <a:lnTo>
                      <a:pt x="1" y="13450"/>
                    </a:lnTo>
                    <a:lnTo>
                      <a:pt x="50275" y="13450"/>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p:nvPr/>
            </p:nvSpPr>
            <p:spPr>
              <a:xfrm flipH="1">
                <a:off x="2" y="4006350"/>
                <a:ext cx="9144023" cy="1137223"/>
              </a:xfrm>
              <a:custGeom>
                <a:rect b="b" l="l" r="r" t="t"/>
                <a:pathLst>
                  <a:path extrusionOk="0" h="20722" w="52265">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16"/>
            <p:cNvSpPr/>
            <p:nvPr/>
          </p:nvSpPr>
          <p:spPr>
            <a:xfrm rot="10800000">
              <a:off x="3967597" y="-198548"/>
              <a:ext cx="4177080" cy="1188699"/>
            </a:xfrm>
            <a:custGeom>
              <a:rect b="b" l="l" r="r" t="t"/>
              <a:pathLst>
                <a:path extrusionOk="0" h="25082" w="88138">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flipH="1" rot="10800000">
              <a:off x="-1197425" y="-79752"/>
              <a:ext cx="4851777" cy="1380701"/>
            </a:xfrm>
            <a:custGeom>
              <a:rect b="b" l="l" r="r" t="t"/>
              <a:pathLst>
                <a:path extrusionOk="0" h="25082" w="88138">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6"/>
          <p:cNvSpPr txBox="1"/>
          <p:nvPr>
            <p:ph type="title"/>
          </p:nvPr>
        </p:nvSpPr>
        <p:spPr>
          <a:xfrm>
            <a:off x="722375" y="2369225"/>
            <a:ext cx="5778900" cy="1065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7000"/>
              <a:buNone/>
              <a:defRPr sz="8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65" name="Google Shape;165;p16"/>
          <p:cNvSpPr txBox="1"/>
          <p:nvPr>
            <p:ph hasCustomPrompt="1" idx="2" type="title"/>
          </p:nvPr>
        </p:nvSpPr>
        <p:spPr>
          <a:xfrm>
            <a:off x="722375" y="1221386"/>
            <a:ext cx="1313100" cy="95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5000"/>
              <a:buNone/>
              <a:defRPr sz="8500">
                <a:solidFill>
                  <a:schemeClr val="lt1"/>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166" name="Google Shape;166;p16"/>
          <p:cNvSpPr txBox="1"/>
          <p:nvPr>
            <p:ph idx="1" type="subTitle"/>
          </p:nvPr>
        </p:nvSpPr>
        <p:spPr>
          <a:xfrm>
            <a:off x="722375" y="3396499"/>
            <a:ext cx="4594500" cy="44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800"/>
            </a:lvl1pPr>
            <a:lvl2pPr lvl="1" rtl="0">
              <a:lnSpc>
                <a:spcPct val="100000"/>
              </a:lnSpc>
              <a:spcBef>
                <a:spcPts val="0"/>
              </a:spcBef>
              <a:spcAft>
                <a:spcPts val="0"/>
              </a:spcAft>
              <a:buNone/>
              <a:defRPr sz="1800"/>
            </a:lvl2pPr>
            <a:lvl3pPr lvl="2" rtl="0">
              <a:lnSpc>
                <a:spcPct val="100000"/>
              </a:lnSpc>
              <a:spcBef>
                <a:spcPts val="0"/>
              </a:spcBef>
              <a:spcAft>
                <a:spcPts val="0"/>
              </a:spcAft>
              <a:buNone/>
              <a:defRPr sz="1800"/>
            </a:lvl3pPr>
            <a:lvl4pPr lvl="3" rtl="0">
              <a:lnSpc>
                <a:spcPct val="100000"/>
              </a:lnSpc>
              <a:spcBef>
                <a:spcPts val="0"/>
              </a:spcBef>
              <a:spcAft>
                <a:spcPts val="0"/>
              </a:spcAft>
              <a:buNone/>
              <a:defRPr sz="1800"/>
            </a:lvl4pPr>
            <a:lvl5pPr lvl="4" rtl="0">
              <a:lnSpc>
                <a:spcPct val="100000"/>
              </a:lnSpc>
              <a:spcBef>
                <a:spcPts val="0"/>
              </a:spcBef>
              <a:spcAft>
                <a:spcPts val="0"/>
              </a:spcAft>
              <a:buNone/>
              <a:defRPr sz="1800"/>
            </a:lvl5pPr>
            <a:lvl6pPr lvl="5" rtl="0">
              <a:lnSpc>
                <a:spcPct val="100000"/>
              </a:lnSpc>
              <a:spcBef>
                <a:spcPts val="0"/>
              </a:spcBef>
              <a:spcAft>
                <a:spcPts val="0"/>
              </a:spcAft>
              <a:buNone/>
              <a:defRPr sz="1800"/>
            </a:lvl6pPr>
            <a:lvl7pPr lvl="6" rtl="0">
              <a:lnSpc>
                <a:spcPct val="100000"/>
              </a:lnSpc>
              <a:spcBef>
                <a:spcPts val="0"/>
              </a:spcBef>
              <a:spcAft>
                <a:spcPts val="0"/>
              </a:spcAft>
              <a:buNone/>
              <a:defRPr sz="1800"/>
            </a:lvl7pPr>
            <a:lvl8pPr lvl="7" rtl="0">
              <a:lnSpc>
                <a:spcPct val="100000"/>
              </a:lnSpc>
              <a:spcBef>
                <a:spcPts val="0"/>
              </a:spcBef>
              <a:spcAft>
                <a:spcPts val="0"/>
              </a:spcAft>
              <a:buNone/>
              <a:defRPr sz="1800"/>
            </a:lvl8pPr>
            <a:lvl9pPr lvl="8" rtl="0">
              <a:lnSpc>
                <a:spcPct val="100000"/>
              </a:lnSpc>
              <a:spcBef>
                <a:spcPts val="0"/>
              </a:spcBef>
              <a:spcAft>
                <a:spcPts val="0"/>
              </a:spcAft>
              <a:buNone/>
              <a:defRPr sz="1800"/>
            </a:lvl9pPr>
          </a:lstStyle>
          <a:p/>
        </p:txBody>
      </p:sp>
      <p:sp>
        <p:nvSpPr>
          <p:cNvPr id="167" name="Google Shape;167;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2_1_2">
    <p:spTree>
      <p:nvGrpSpPr>
        <p:cNvPr id="168" name="Shape 168"/>
        <p:cNvGrpSpPr/>
        <p:nvPr/>
      </p:nvGrpSpPr>
      <p:grpSpPr>
        <a:xfrm>
          <a:off x="0" y="0"/>
          <a:ext cx="0" cy="0"/>
          <a:chOff x="0" y="0"/>
          <a:chExt cx="0" cy="0"/>
        </a:xfrm>
      </p:grpSpPr>
      <p:grpSp>
        <p:nvGrpSpPr>
          <p:cNvPr id="169" name="Google Shape;169;p17"/>
          <p:cNvGrpSpPr/>
          <p:nvPr/>
        </p:nvGrpSpPr>
        <p:grpSpPr>
          <a:xfrm>
            <a:off x="-1210375" y="-395050"/>
            <a:ext cx="10354392" cy="5543619"/>
            <a:chOff x="-1210375" y="-395050"/>
            <a:chExt cx="10354392" cy="5543619"/>
          </a:xfrm>
        </p:grpSpPr>
        <p:grpSp>
          <p:nvGrpSpPr>
            <p:cNvPr id="170" name="Google Shape;170;p17"/>
            <p:cNvGrpSpPr/>
            <p:nvPr/>
          </p:nvGrpSpPr>
          <p:grpSpPr>
            <a:xfrm>
              <a:off x="0" y="1491050"/>
              <a:ext cx="9144017" cy="3657519"/>
              <a:chOff x="0" y="1491050"/>
              <a:chExt cx="9144017" cy="3657519"/>
            </a:xfrm>
          </p:grpSpPr>
          <p:sp>
            <p:nvSpPr>
              <p:cNvPr id="171" name="Google Shape;171;p17"/>
              <p:cNvSpPr/>
              <p:nvPr/>
            </p:nvSpPr>
            <p:spPr>
              <a:xfrm>
                <a:off x="0" y="1491050"/>
                <a:ext cx="9143838" cy="3657519"/>
              </a:xfrm>
              <a:custGeom>
                <a:rect b="b" l="l" r="r" t="t"/>
                <a:pathLst>
                  <a:path extrusionOk="0" h="52159" w="249917">
                    <a:moveTo>
                      <a:pt x="249917" y="1"/>
                    </a:moveTo>
                    <a:cubicBezTo>
                      <a:pt x="249917" y="1"/>
                      <a:pt x="237567" y="1"/>
                      <a:pt x="232571" y="1000"/>
                    </a:cubicBezTo>
                    <a:cubicBezTo>
                      <a:pt x="227575" y="1999"/>
                      <a:pt x="219901" y="3398"/>
                      <a:pt x="217903" y="3398"/>
                    </a:cubicBezTo>
                    <a:cubicBezTo>
                      <a:pt x="215905" y="3398"/>
                      <a:pt x="213906" y="2679"/>
                      <a:pt x="209390" y="3678"/>
                    </a:cubicBezTo>
                    <a:cubicBezTo>
                      <a:pt x="204834" y="4677"/>
                      <a:pt x="197719" y="4957"/>
                      <a:pt x="194722" y="4957"/>
                    </a:cubicBezTo>
                    <a:cubicBezTo>
                      <a:pt x="191764" y="4957"/>
                      <a:pt x="188327" y="4277"/>
                      <a:pt x="185609" y="4277"/>
                    </a:cubicBezTo>
                    <a:cubicBezTo>
                      <a:pt x="182931" y="4277"/>
                      <a:pt x="181093" y="2838"/>
                      <a:pt x="179214" y="3958"/>
                    </a:cubicBezTo>
                    <a:cubicBezTo>
                      <a:pt x="177376" y="5117"/>
                      <a:pt x="177536" y="5117"/>
                      <a:pt x="175537" y="5676"/>
                    </a:cubicBezTo>
                    <a:cubicBezTo>
                      <a:pt x="173539" y="6276"/>
                      <a:pt x="173819" y="5836"/>
                      <a:pt x="171980" y="5836"/>
                    </a:cubicBezTo>
                    <a:cubicBezTo>
                      <a:pt x="170142" y="5836"/>
                      <a:pt x="170262" y="5676"/>
                      <a:pt x="167984" y="6396"/>
                    </a:cubicBezTo>
                    <a:cubicBezTo>
                      <a:pt x="165705" y="7115"/>
                      <a:pt x="164866" y="7235"/>
                      <a:pt x="163867" y="7675"/>
                    </a:cubicBezTo>
                    <a:cubicBezTo>
                      <a:pt x="162388" y="8194"/>
                      <a:pt x="160829" y="8474"/>
                      <a:pt x="159311" y="8514"/>
                    </a:cubicBezTo>
                    <a:cubicBezTo>
                      <a:pt x="158032" y="8514"/>
                      <a:pt x="155873" y="7675"/>
                      <a:pt x="153475" y="7675"/>
                    </a:cubicBezTo>
                    <a:cubicBezTo>
                      <a:pt x="151037" y="7675"/>
                      <a:pt x="144523" y="8514"/>
                      <a:pt x="141365" y="8114"/>
                    </a:cubicBezTo>
                    <a:cubicBezTo>
                      <a:pt x="138248" y="7675"/>
                      <a:pt x="134691" y="7115"/>
                      <a:pt x="131973" y="7115"/>
                    </a:cubicBezTo>
                    <a:cubicBezTo>
                      <a:pt x="129295" y="7115"/>
                      <a:pt x="127976" y="6116"/>
                      <a:pt x="121901" y="6515"/>
                    </a:cubicBezTo>
                    <a:cubicBezTo>
                      <a:pt x="117505" y="6835"/>
                      <a:pt x="113148" y="7355"/>
                      <a:pt x="108792" y="8114"/>
                    </a:cubicBezTo>
                    <a:cubicBezTo>
                      <a:pt x="105235" y="8674"/>
                      <a:pt x="103796" y="8953"/>
                      <a:pt x="100119" y="8514"/>
                    </a:cubicBezTo>
                    <a:cubicBezTo>
                      <a:pt x="96442" y="8114"/>
                      <a:pt x="92605" y="8953"/>
                      <a:pt x="88168" y="8114"/>
                    </a:cubicBezTo>
                    <a:cubicBezTo>
                      <a:pt x="83772" y="7235"/>
                      <a:pt x="81654" y="6396"/>
                      <a:pt x="78936" y="5956"/>
                    </a:cubicBezTo>
                    <a:cubicBezTo>
                      <a:pt x="75459" y="5516"/>
                      <a:pt x="71942" y="5316"/>
                      <a:pt x="68464" y="5396"/>
                    </a:cubicBezTo>
                    <a:cubicBezTo>
                      <a:pt x="64188" y="5396"/>
                      <a:pt x="63908" y="4117"/>
                      <a:pt x="61910" y="4957"/>
                    </a:cubicBezTo>
                    <a:cubicBezTo>
                      <a:pt x="59911" y="5836"/>
                      <a:pt x="60351" y="7115"/>
                      <a:pt x="58473" y="7115"/>
                    </a:cubicBezTo>
                    <a:cubicBezTo>
                      <a:pt x="56634" y="7115"/>
                      <a:pt x="56474" y="5556"/>
                      <a:pt x="54795" y="5676"/>
                    </a:cubicBezTo>
                    <a:cubicBezTo>
                      <a:pt x="53077" y="5836"/>
                      <a:pt x="53237" y="7395"/>
                      <a:pt x="51798" y="7515"/>
                    </a:cubicBezTo>
                    <a:cubicBezTo>
                      <a:pt x="50359" y="7675"/>
                      <a:pt x="51079" y="6675"/>
                      <a:pt x="49240" y="6675"/>
                    </a:cubicBezTo>
                    <a:cubicBezTo>
                      <a:pt x="47401" y="6675"/>
                      <a:pt x="48680" y="8794"/>
                      <a:pt x="46962" y="8953"/>
                    </a:cubicBezTo>
                    <a:cubicBezTo>
                      <a:pt x="45243" y="9113"/>
                      <a:pt x="44963" y="10392"/>
                      <a:pt x="40847" y="8953"/>
                    </a:cubicBezTo>
                    <a:cubicBezTo>
                      <a:pt x="36730" y="7515"/>
                      <a:pt x="34732" y="9393"/>
                      <a:pt x="33013" y="8514"/>
                    </a:cubicBezTo>
                    <a:cubicBezTo>
                      <a:pt x="31295" y="7675"/>
                      <a:pt x="28737" y="7675"/>
                      <a:pt x="26179" y="7115"/>
                    </a:cubicBezTo>
                    <a:cubicBezTo>
                      <a:pt x="23621" y="6555"/>
                      <a:pt x="22502" y="6116"/>
                      <a:pt x="17786" y="6955"/>
                    </a:cubicBezTo>
                    <a:cubicBezTo>
                      <a:pt x="13109" y="7794"/>
                      <a:pt x="0" y="9793"/>
                      <a:pt x="0" y="9793"/>
                    </a:cubicBezTo>
                    <a:lnTo>
                      <a:pt x="0" y="52158"/>
                    </a:lnTo>
                    <a:lnTo>
                      <a:pt x="249917" y="52158"/>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0" y="4132575"/>
                <a:ext cx="9144017" cy="1015812"/>
              </a:xfrm>
              <a:custGeom>
                <a:rect b="b" l="l" r="r" t="t"/>
                <a:pathLst>
                  <a:path extrusionOk="0" h="19301" w="50275">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 name="Google Shape;173;p17"/>
            <p:cNvGrpSpPr/>
            <p:nvPr/>
          </p:nvGrpSpPr>
          <p:grpSpPr>
            <a:xfrm>
              <a:off x="-1210375" y="-395050"/>
              <a:ext cx="9429424" cy="1477717"/>
              <a:chOff x="-1210375" y="-395050"/>
              <a:chExt cx="9429424" cy="1477717"/>
            </a:xfrm>
          </p:grpSpPr>
          <p:sp>
            <p:nvSpPr>
              <p:cNvPr id="174" name="Google Shape;174;p17"/>
              <p:cNvSpPr/>
              <p:nvPr/>
            </p:nvSpPr>
            <p:spPr>
              <a:xfrm flipH="1" rot="10800000">
                <a:off x="-1210375" y="-206209"/>
                <a:ext cx="3865512" cy="1100034"/>
              </a:xfrm>
              <a:custGeom>
                <a:rect b="b" l="l" r="r" t="t"/>
                <a:pathLst>
                  <a:path extrusionOk="0" h="25082" w="88138">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3485501" y="-395050"/>
                <a:ext cx="4733548" cy="1477717"/>
              </a:xfrm>
              <a:custGeom>
                <a:rect b="b" l="l" r="r" t="t"/>
                <a:pathLst>
                  <a:path extrusionOk="0" h="27518" w="88148">
                    <a:moveTo>
                      <a:pt x="64536" y="1"/>
                    </a:moveTo>
                    <a:cubicBezTo>
                      <a:pt x="63518" y="1"/>
                      <a:pt x="62457" y="63"/>
                      <a:pt x="61431" y="186"/>
                    </a:cubicBezTo>
                    <a:cubicBezTo>
                      <a:pt x="56574" y="802"/>
                      <a:pt x="63666" y="3036"/>
                      <a:pt x="61010" y="3651"/>
                    </a:cubicBezTo>
                    <a:cubicBezTo>
                      <a:pt x="60420" y="3783"/>
                      <a:pt x="59461" y="3833"/>
                      <a:pt x="58276" y="3833"/>
                    </a:cubicBezTo>
                    <a:cubicBezTo>
                      <a:pt x="54194" y="3833"/>
                      <a:pt x="47429" y="3230"/>
                      <a:pt x="43815" y="3230"/>
                    </a:cubicBezTo>
                    <a:cubicBezTo>
                      <a:pt x="39152" y="3230"/>
                      <a:pt x="42811" y="7699"/>
                      <a:pt x="47248" y="8088"/>
                    </a:cubicBezTo>
                    <a:cubicBezTo>
                      <a:pt x="51501" y="8488"/>
                      <a:pt x="43082" y="11969"/>
                      <a:pt x="32852" y="11969"/>
                    </a:cubicBezTo>
                    <a:cubicBezTo>
                      <a:pt x="32333" y="11969"/>
                      <a:pt x="31810" y="11960"/>
                      <a:pt x="31283" y="11941"/>
                    </a:cubicBezTo>
                    <a:cubicBezTo>
                      <a:pt x="30657" y="11917"/>
                      <a:pt x="30091" y="11906"/>
                      <a:pt x="29580" y="11906"/>
                    </a:cubicBezTo>
                    <a:cubicBezTo>
                      <a:pt x="21154" y="11906"/>
                      <a:pt x="27751" y="14996"/>
                      <a:pt x="29858" y="15180"/>
                    </a:cubicBezTo>
                    <a:cubicBezTo>
                      <a:pt x="32055" y="15371"/>
                      <a:pt x="35410" y="20852"/>
                      <a:pt x="18597" y="20852"/>
                    </a:cubicBezTo>
                    <a:cubicBezTo>
                      <a:pt x="18309" y="20852"/>
                      <a:pt x="18015" y="20850"/>
                      <a:pt x="17714" y="20847"/>
                    </a:cubicBezTo>
                    <a:cubicBezTo>
                      <a:pt x="17466" y="20844"/>
                      <a:pt x="17222" y="20843"/>
                      <a:pt x="16981" y="20843"/>
                    </a:cubicBezTo>
                    <a:cubicBezTo>
                      <a:pt x="1" y="20843"/>
                      <a:pt x="3463" y="27518"/>
                      <a:pt x="12436" y="27518"/>
                    </a:cubicBezTo>
                    <a:cubicBezTo>
                      <a:pt x="21568" y="27518"/>
                      <a:pt x="12987" y="23534"/>
                      <a:pt x="20208" y="23308"/>
                    </a:cubicBezTo>
                    <a:cubicBezTo>
                      <a:pt x="27429" y="23081"/>
                      <a:pt x="43750" y="23243"/>
                      <a:pt x="37403" y="18612"/>
                    </a:cubicBezTo>
                    <a:cubicBezTo>
                      <a:pt x="34597" y="16540"/>
                      <a:pt x="35711" y="16028"/>
                      <a:pt x="38564" y="16028"/>
                    </a:cubicBezTo>
                    <a:cubicBezTo>
                      <a:pt x="41347" y="16028"/>
                      <a:pt x="45783" y="16515"/>
                      <a:pt x="49847" y="16515"/>
                    </a:cubicBezTo>
                    <a:cubicBezTo>
                      <a:pt x="50989" y="16515"/>
                      <a:pt x="52103" y="16477"/>
                      <a:pt x="53141" y="16378"/>
                    </a:cubicBezTo>
                    <a:cubicBezTo>
                      <a:pt x="61626" y="15568"/>
                      <a:pt x="48478" y="10776"/>
                      <a:pt x="55570" y="10646"/>
                    </a:cubicBezTo>
                    <a:cubicBezTo>
                      <a:pt x="55810" y="10642"/>
                      <a:pt x="56048" y="10640"/>
                      <a:pt x="56284" y="10640"/>
                    </a:cubicBezTo>
                    <a:cubicBezTo>
                      <a:pt x="62965" y="10640"/>
                      <a:pt x="67583" y="12378"/>
                      <a:pt x="63860" y="13755"/>
                    </a:cubicBezTo>
                    <a:cubicBezTo>
                      <a:pt x="61621" y="14583"/>
                      <a:pt x="65154" y="15574"/>
                      <a:pt x="69967" y="15574"/>
                    </a:cubicBezTo>
                    <a:cubicBezTo>
                      <a:pt x="73439" y="15574"/>
                      <a:pt x="77578" y="15058"/>
                      <a:pt x="80699" y="13593"/>
                    </a:cubicBezTo>
                    <a:cubicBezTo>
                      <a:pt x="88147" y="10128"/>
                      <a:pt x="57384" y="10322"/>
                      <a:pt x="65479" y="7278"/>
                    </a:cubicBezTo>
                    <a:cubicBezTo>
                      <a:pt x="73575" y="4234"/>
                      <a:pt x="83678" y="4040"/>
                      <a:pt x="83678" y="4040"/>
                    </a:cubicBezTo>
                    <a:lnTo>
                      <a:pt x="83678" y="4040"/>
                    </a:lnTo>
                    <a:cubicBezTo>
                      <a:pt x="83678" y="4040"/>
                      <a:pt x="83513" y="6720"/>
                      <a:pt x="84129" y="6720"/>
                    </a:cubicBezTo>
                    <a:cubicBezTo>
                      <a:pt x="84456" y="6720"/>
                      <a:pt x="85003" y="5965"/>
                      <a:pt x="85913" y="3651"/>
                    </a:cubicBezTo>
                    <a:lnTo>
                      <a:pt x="76004" y="1838"/>
                    </a:lnTo>
                    <a:cubicBezTo>
                      <a:pt x="76004" y="1838"/>
                      <a:pt x="71720" y="3562"/>
                      <a:pt x="70201" y="3562"/>
                    </a:cubicBezTo>
                    <a:cubicBezTo>
                      <a:pt x="69649" y="3562"/>
                      <a:pt x="69462" y="3334"/>
                      <a:pt x="69980" y="2712"/>
                    </a:cubicBezTo>
                    <a:cubicBezTo>
                      <a:pt x="71539" y="873"/>
                      <a:pt x="68341" y="1"/>
                      <a:pt x="64536" y="1"/>
                    </a:cubicBezTo>
                    <a:close/>
                  </a:path>
                </a:pathLst>
              </a:custGeom>
              <a:gradFill>
                <a:gsLst>
                  <a:gs pos="0">
                    <a:srgbClr val="00B4FF">
                      <a:alpha val="69019"/>
                      <a:alpha val="13020"/>
                    </a:srgbClr>
                  </a:gs>
                  <a:gs pos="100000">
                    <a:schemeClr val="dk2">
                      <a:alpha val="13020"/>
                    </a:scheme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6" name="Google Shape;176;p17"/>
          <p:cNvSpPr txBox="1"/>
          <p:nvPr>
            <p:ph type="title"/>
          </p:nvPr>
        </p:nvSpPr>
        <p:spPr>
          <a:xfrm>
            <a:off x="3485511" y="2369223"/>
            <a:ext cx="4929900" cy="1065300"/>
          </a:xfrm>
          <a:prstGeom prst="rect">
            <a:avLst/>
          </a:prstGeom>
        </p:spPr>
        <p:txBody>
          <a:bodyPr anchorCtr="0" anchor="ctr" bIns="91425" lIns="91425" spcFirstLastPara="1" rIns="91425" wrap="square" tIns="91425">
            <a:noAutofit/>
          </a:bodyPr>
          <a:lstStyle>
            <a:lvl1pPr lvl="0" rtl="0" algn="r">
              <a:lnSpc>
                <a:spcPct val="80000"/>
              </a:lnSpc>
              <a:spcBef>
                <a:spcPts val="0"/>
              </a:spcBef>
              <a:spcAft>
                <a:spcPts val="0"/>
              </a:spcAft>
              <a:buSzPts val="7000"/>
              <a:buNone/>
              <a:defRPr sz="8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77" name="Google Shape;177;p17"/>
          <p:cNvSpPr txBox="1"/>
          <p:nvPr>
            <p:ph hasCustomPrompt="1" idx="2" type="title"/>
          </p:nvPr>
        </p:nvSpPr>
        <p:spPr>
          <a:xfrm>
            <a:off x="7102311" y="1221386"/>
            <a:ext cx="1313100" cy="95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5000"/>
              <a:buNone/>
              <a:defRPr sz="8500">
                <a:solidFill>
                  <a:schemeClr val="lt1"/>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178" name="Google Shape;178;p17"/>
          <p:cNvSpPr txBox="1"/>
          <p:nvPr>
            <p:ph idx="1" type="subTitle"/>
          </p:nvPr>
        </p:nvSpPr>
        <p:spPr>
          <a:xfrm>
            <a:off x="3485511" y="3396499"/>
            <a:ext cx="4929900" cy="447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800"/>
            </a:lvl1pPr>
            <a:lvl2pPr lvl="1" rtl="0" algn="r">
              <a:lnSpc>
                <a:spcPct val="100000"/>
              </a:lnSpc>
              <a:spcBef>
                <a:spcPts val="0"/>
              </a:spcBef>
              <a:spcAft>
                <a:spcPts val="0"/>
              </a:spcAft>
              <a:buNone/>
              <a:defRPr sz="1800"/>
            </a:lvl2pPr>
            <a:lvl3pPr lvl="2" rtl="0" algn="r">
              <a:lnSpc>
                <a:spcPct val="100000"/>
              </a:lnSpc>
              <a:spcBef>
                <a:spcPts val="0"/>
              </a:spcBef>
              <a:spcAft>
                <a:spcPts val="0"/>
              </a:spcAft>
              <a:buNone/>
              <a:defRPr sz="1800"/>
            </a:lvl3pPr>
            <a:lvl4pPr lvl="3" rtl="0" algn="r">
              <a:lnSpc>
                <a:spcPct val="100000"/>
              </a:lnSpc>
              <a:spcBef>
                <a:spcPts val="0"/>
              </a:spcBef>
              <a:spcAft>
                <a:spcPts val="0"/>
              </a:spcAft>
              <a:buNone/>
              <a:defRPr sz="1800"/>
            </a:lvl4pPr>
            <a:lvl5pPr lvl="4" rtl="0" algn="r">
              <a:lnSpc>
                <a:spcPct val="100000"/>
              </a:lnSpc>
              <a:spcBef>
                <a:spcPts val="0"/>
              </a:spcBef>
              <a:spcAft>
                <a:spcPts val="0"/>
              </a:spcAft>
              <a:buNone/>
              <a:defRPr sz="1800"/>
            </a:lvl5pPr>
            <a:lvl6pPr lvl="5" rtl="0" algn="r">
              <a:lnSpc>
                <a:spcPct val="100000"/>
              </a:lnSpc>
              <a:spcBef>
                <a:spcPts val="0"/>
              </a:spcBef>
              <a:spcAft>
                <a:spcPts val="0"/>
              </a:spcAft>
              <a:buNone/>
              <a:defRPr sz="1800"/>
            </a:lvl6pPr>
            <a:lvl7pPr lvl="6" rtl="0" algn="r">
              <a:lnSpc>
                <a:spcPct val="100000"/>
              </a:lnSpc>
              <a:spcBef>
                <a:spcPts val="0"/>
              </a:spcBef>
              <a:spcAft>
                <a:spcPts val="0"/>
              </a:spcAft>
              <a:buNone/>
              <a:defRPr sz="1800"/>
            </a:lvl7pPr>
            <a:lvl8pPr lvl="7" rtl="0" algn="r">
              <a:lnSpc>
                <a:spcPct val="100000"/>
              </a:lnSpc>
              <a:spcBef>
                <a:spcPts val="0"/>
              </a:spcBef>
              <a:spcAft>
                <a:spcPts val="0"/>
              </a:spcAft>
              <a:buNone/>
              <a:defRPr sz="1800"/>
            </a:lvl8pPr>
            <a:lvl9pPr lvl="8" rtl="0" algn="r">
              <a:lnSpc>
                <a:spcPct val="100000"/>
              </a:lnSpc>
              <a:spcBef>
                <a:spcPts val="0"/>
              </a:spcBef>
              <a:spcAft>
                <a:spcPts val="0"/>
              </a:spcAft>
              <a:buNone/>
              <a:defRPr sz="1800"/>
            </a:lvl9pPr>
          </a:lstStyle>
          <a:p/>
        </p:txBody>
      </p:sp>
      <p:sp>
        <p:nvSpPr>
          <p:cNvPr id="179" name="Google Shape;179;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_1">
    <p:spTree>
      <p:nvGrpSpPr>
        <p:cNvPr id="180" name="Shape 180"/>
        <p:cNvGrpSpPr/>
        <p:nvPr/>
      </p:nvGrpSpPr>
      <p:grpSpPr>
        <a:xfrm>
          <a:off x="0" y="0"/>
          <a:ext cx="0" cy="0"/>
          <a:chOff x="0" y="0"/>
          <a:chExt cx="0" cy="0"/>
        </a:xfrm>
      </p:grpSpPr>
      <p:grpSp>
        <p:nvGrpSpPr>
          <p:cNvPr id="181" name="Google Shape;181;p18"/>
          <p:cNvGrpSpPr/>
          <p:nvPr/>
        </p:nvGrpSpPr>
        <p:grpSpPr>
          <a:xfrm>
            <a:off x="0" y="-80400"/>
            <a:ext cx="10177640" cy="5224226"/>
            <a:chOff x="0" y="-80400"/>
            <a:chExt cx="10177640" cy="5224226"/>
          </a:xfrm>
        </p:grpSpPr>
        <p:sp>
          <p:nvSpPr>
            <p:cNvPr id="182" name="Google Shape;182;p18"/>
            <p:cNvSpPr/>
            <p:nvPr/>
          </p:nvSpPr>
          <p:spPr>
            <a:xfrm>
              <a:off x="6665603" y="-80400"/>
              <a:ext cx="3512037" cy="1096455"/>
            </a:xfrm>
            <a:custGeom>
              <a:rect b="b" l="l" r="r" t="t"/>
              <a:pathLst>
                <a:path extrusionOk="0" h="27518" w="88148">
                  <a:moveTo>
                    <a:pt x="64536" y="1"/>
                  </a:moveTo>
                  <a:cubicBezTo>
                    <a:pt x="63518" y="1"/>
                    <a:pt x="62457" y="63"/>
                    <a:pt x="61431" y="186"/>
                  </a:cubicBezTo>
                  <a:cubicBezTo>
                    <a:pt x="56574" y="802"/>
                    <a:pt x="63666" y="3036"/>
                    <a:pt x="61010" y="3651"/>
                  </a:cubicBezTo>
                  <a:cubicBezTo>
                    <a:pt x="60420" y="3783"/>
                    <a:pt x="59461" y="3833"/>
                    <a:pt x="58276" y="3833"/>
                  </a:cubicBezTo>
                  <a:cubicBezTo>
                    <a:pt x="54194" y="3833"/>
                    <a:pt x="47429" y="3230"/>
                    <a:pt x="43815" y="3230"/>
                  </a:cubicBezTo>
                  <a:cubicBezTo>
                    <a:pt x="39152" y="3230"/>
                    <a:pt x="42811" y="7699"/>
                    <a:pt x="47248" y="8088"/>
                  </a:cubicBezTo>
                  <a:cubicBezTo>
                    <a:pt x="51501" y="8488"/>
                    <a:pt x="43082" y="11969"/>
                    <a:pt x="32852" y="11969"/>
                  </a:cubicBezTo>
                  <a:cubicBezTo>
                    <a:pt x="32333" y="11969"/>
                    <a:pt x="31810" y="11960"/>
                    <a:pt x="31283" y="11941"/>
                  </a:cubicBezTo>
                  <a:cubicBezTo>
                    <a:pt x="30657" y="11917"/>
                    <a:pt x="30091" y="11906"/>
                    <a:pt x="29580" y="11906"/>
                  </a:cubicBezTo>
                  <a:cubicBezTo>
                    <a:pt x="21154" y="11906"/>
                    <a:pt x="27751" y="14996"/>
                    <a:pt x="29858" y="15180"/>
                  </a:cubicBezTo>
                  <a:cubicBezTo>
                    <a:pt x="32055" y="15371"/>
                    <a:pt x="35410" y="20852"/>
                    <a:pt x="18597" y="20852"/>
                  </a:cubicBezTo>
                  <a:cubicBezTo>
                    <a:pt x="18309" y="20852"/>
                    <a:pt x="18015" y="20850"/>
                    <a:pt x="17714" y="20847"/>
                  </a:cubicBezTo>
                  <a:cubicBezTo>
                    <a:pt x="17466" y="20844"/>
                    <a:pt x="17222" y="20843"/>
                    <a:pt x="16981" y="20843"/>
                  </a:cubicBezTo>
                  <a:cubicBezTo>
                    <a:pt x="1" y="20843"/>
                    <a:pt x="3463" y="27518"/>
                    <a:pt x="12436" y="27518"/>
                  </a:cubicBezTo>
                  <a:cubicBezTo>
                    <a:pt x="21568" y="27518"/>
                    <a:pt x="12987" y="23534"/>
                    <a:pt x="20208" y="23308"/>
                  </a:cubicBezTo>
                  <a:cubicBezTo>
                    <a:pt x="27429" y="23081"/>
                    <a:pt x="43750" y="23243"/>
                    <a:pt x="37403" y="18612"/>
                  </a:cubicBezTo>
                  <a:cubicBezTo>
                    <a:pt x="34597" y="16540"/>
                    <a:pt x="35711" y="16028"/>
                    <a:pt x="38564" y="16028"/>
                  </a:cubicBezTo>
                  <a:cubicBezTo>
                    <a:pt x="41347" y="16028"/>
                    <a:pt x="45783" y="16515"/>
                    <a:pt x="49847" y="16515"/>
                  </a:cubicBezTo>
                  <a:cubicBezTo>
                    <a:pt x="50989" y="16515"/>
                    <a:pt x="52103" y="16477"/>
                    <a:pt x="53141" y="16378"/>
                  </a:cubicBezTo>
                  <a:cubicBezTo>
                    <a:pt x="61626" y="15568"/>
                    <a:pt x="48478" y="10776"/>
                    <a:pt x="55570" y="10646"/>
                  </a:cubicBezTo>
                  <a:cubicBezTo>
                    <a:pt x="55810" y="10642"/>
                    <a:pt x="56048" y="10640"/>
                    <a:pt x="56284" y="10640"/>
                  </a:cubicBezTo>
                  <a:cubicBezTo>
                    <a:pt x="62965" y="10640"/>
                    <a:pt x="67583" y="12378"/>
                    <a:pt x="63860" y="13755"/>
                  </a:cubicBezTo>
                  <a:cubicBezTo>
                    <a:pt x="61621" y="14583"/>
                    <a:pt x="65154" y="15574"/>
                    <a:pt x="69967" y="15574"/>
                  </a:cubicBezTo>
                  <a:cubicBezTo>
                    <a:pt x="73439" y="15574"/>
                    <a:pt x="77578" y="15058"/>
                    <a:pt x="80699" y="13593"/>
                  </a:cubicBezTo>
                  <a:cubicBezTo>
                    <a:pt x="88147" y="10128"/>
                    <a:pt x="57384" y="10322"/>
                    <a:pt x="65479" y="7278"/>
                  </a:cubicBezTo>
                  <a:cubicBezTo>
                    <a:pt x="73575" y="4234"/>
                    <a:pt x="83678" y="4040"/>
                    <a:pt x="83678" y="4040"/>
                  </a:cubicBezTo>
                  <a:lnTo>
                    <a:pt x="83678" y="4040"/>
                  </a:lnTo>
                  <a:cubicBezTo>
                    <a:pt x="83678" y="4040"/>
                    <a:pt x="83513" y="6720"/>
                    <a:pt x="84129" y="6720"/>
                  </a:cubicBezTo>
                  <a:cubicBezTo>
                    <a:pt x="84456" y="6720"/>
                    <a:pt x="85003" y="5965"/>
                    <a:pt x="85913" y="3651"/>
                  </a:cubicBezTo>
                  <a:lnTo>
                    <a:pt x="76004" y="1838"/>
                  </a:lnTo>
                  <a:cubicBezTo>
                    <a:pt x="76004" y="1838"/>
                    <a:pt x="71720" y="3562"/>
                    <a:pt x="70201" y="3562"/>
                  </a:cubicBezTo>
                  <a:cubicBezTo>
                    <a:pt x="69649" y="3562"/>
                    <a:pt x="69462" y="3334"/>
                    <a:pt x="69980" y="2712"/>
                  </a:cubicBezTo>
                  <a:cubicBezTo>
                    <a:pt x="71539" y="873"/>
                    <a:pt x="68341" y="1"/>
                    <a:pt x="64536" y="1"/>
                  </a:cubicBezTo>
                  <a:close/>
                </a:path>
              </a:pathLst>
            </a:custGeom>
            <a:gradFill>
              <a:gsLst>
                <a:gs pos="0">
                  <a:srgbClr val="00B4FF">
                    <a:alpha val="69019"/>
                    <a:alpha val="13020"/>
                  </a:srgbClr>
                </a:gs>
                <a:gs pos="100000">
                  <a:schemeClr val="dk2">
                    <a:alpha val="13020"/>
                  </a:scheme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8"/>
            <p:cNvGrpSpPr/>
            <p:nvPr/>
          </p:nvGrpSpPr>
          <p:grpSpPr>
            <a:xfrm>
              <a:off x="0" y="3595901"/>
              <a:ext cx="9144060" cy="1547926"/>
              <a:chOff x="0" y="3595901"/>
              <a:chExt cx="9144060" cy="1547926"/>
            </a:xfrm>
          </p:grpSpPr>
          <p:sp>
            <p:nvSpPr>
              <p:cNvPr id="184" name="Google Shape;184;p18"/>
              <p:cNvSpPr/>
              <p:nvPr/>
            </p:nvSpPr>
            <p:spPr>
              <a:xfrm>
                <a:off x="0" y="3595901"/>
                <a:ext cx="9144017" cy="1547602"/>
              </a:xfrm>
              <a:custGeom>
                <a:rect b="b" l="l" r="r" t="t"/>
                <a:pathLst>
                  <a:path extrusionOk="0" h="19301" w="50275">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a:off x="0" y="4418075"/>
                <a:ext cx="9144060" cy="725752"/>
              </a:xfrm>
              <a:custGeom>
                <a:rect b="b" l="l" r="r" t="t"/>
                <a:pathLst>
                  <a:path extrusionOk="0" h="13330" w="51266">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6" name="Google Shape;186;p18"/>
          <p:cNvSpPr txBox="1"/>
          <p:nvPr>
            <p:ph idx="1" type="subTitle"/>
          </p:nvPr>
        </p:nvSpPr>
        <p:spPr>
          <a:xfrm>
            <a:off x="953050" y="2102140"/>
            <a:ext cx="24756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800">
                <a:latin typeface="Karantina"/>
                <a:ea typeface="Karantina"/>
                <a:cs typeface="Karantina"/>
                <a:sym typeface="Karantina"/>
              </a:defRPr>
            </a:lvl1pPr>
            <a:lvl2pPr lvl="1" rtl="0">
              <a:lnSpc>
                <a:spcPct val="100000"/>
              </a:lnSpc>
              <a:spcBef>
                <a:spcPts val="0"/>
              </a:spcBef>
              <a:spcAft>
                <a:spcPts val="0"/>
              </a:spcAft>
              <a:buNone/>
              <a:defRPr b="1" sz="2800">
                <a:latin typeface="Karantina"/>
                <a:ea typeface="Karantina"/>
                <a:cs typeface="Karantina"/>
                <a:sym typeface="Karantina"/>
              </a:defRPr>
            </a:lvl2pPr>
            <a:lvl3pPr lvl="2" rtl="0">
              <a:lnSpc>
                <a:spcPct val="100000"/>
              </a:lnSpc>
              <a:spcBef>
                <a:spcPts val="0"/>
              </a:spcBef>
              <a:spcAft>
                <a:spcPts val="0"/>
              </a:spcAft>
              <a:buNone/>
              <a:defRPr b="1" sz="2800">
                <a:latin typeface="Karantina"/>
                <a:ea typeface="Karantina"/>
                <a:cs typeface="Karantina"/>
                <a:sym typeface="Karantina"/>
              </a:defRPr>
            </a:lvl3pPr>
            <a:lvl4pPr lvl="3" rtl="0">
              <a:lnSpc>
                <a:spcPct val="100000"/>
              </a:lnSpc>
              <a:spcBef>
                <a:spcPts val="0"/>
              </a:spcBef>
              <a:spcAft>
                <a:spcPts val="0"/>
              </a:spcAft>
              <a:buNone/>
              <a:defRPr b="1" sz="2800">
                <a:latin typeface="Karantina"/>
                <a:ea typeface="Karantina"/>
                <a:cs typeface="Karantina"/>
                <a:sym typeface="Karantina"/>
              </a:defRPr>
            </a:lvl4pPr>
            <a:lvl5pPr lvl="4" rtl="0">
              <a:lnSpc>
                <a:spcPct val="100000"/>
              </a:lnSpc>
              <a:spcBef>
                <a:spcPts val="0"/>
              </a:spcBef>
              <a:spcAft>
                <a:spcPts val="0"/>
              </a:spcAft>
              <a:buNone/>
              <a:defRPr b="1" sz="2800">
                <a:latin typeface="Karantina"/>
                <a:ea typeface="Karantina"/>
                <a:cs typeface="Karantina"/>
                <a:sym typeface="Karantina"/>
              </a:defRPr>
            </a:lvl5pPr>
            <a:lvl6pPr lvl="5" rtl="0">
              <a:lnSpc>
                <a:spcPct val="100000"/>
              </a:lnSpc>
              <a:spcBef>
                <a:spcPts val="0"/>
              </a:spcBef>
              <a:spcAft>
                <a:spcPts val="0"/>
              </a:spcAft>
              <a:buNone/>
              <a:defRPr b="1" sz="2800">
                <a:latin typeface="Karantina"/>
                <a:ea typeface="Karantina"/>
                <a:cs typeface="Karantina"/>
                <a:sym typeface="Karantina"/>
              </a:defRPr>
            </a:lvl6pPr>
            <a:lvl7pPr lvl="6" rtl="0">
              <a:lnSpc>
                <a:spcPct val="100000"/>
              </a:lnSpc>
              <a:spcBef>
                <a:spcPts val="0"/>
              </a:spcBef>
              <a:spcAft>
                <a:spcPts val="0"/>
              </a:spcAft>
              <a:buNone/>
              <a:defRPr b="1" sz="2800">
                <a:latin typeface="Karantina"/>
                <a:ea typeface="Karantina"/>
                <a:cs typeface="Karantina"/>
                <a:sym typeface="Karantina"/>
              </a:defRPr>
            </a:lvl7pPr>
            <a:lvl8pPr lvl="7" rtl="0">
              <a:lnSpc>
                <a:spcPct val="100000"/>
              </a:lnSpc>
              <a:spcBef>
                <a:spcPts val="0"/>
              </a:spcBef>
              <a:spcAft>
                <a:spcPts val="0"/>
              </a:spcAft>
              <a:buNone/>
              <a:defRPr b="1" sz="2800">
                <a:latin typeface="Karantina"/>
                <a:ea typeface="Karantina"/>
                <a:cs typeface="Karantina"/>
                <a:sym typeface="Karantina"/>
              </a:defRPr>
            </a:lvl8pPr>
            <a:lvl9pPr lvl="8" rtl="0">
              <a:lnSpc>
                <a:spcPct val="100000"/>
              </a:lnSpc>
              <a:spcBef>
                <a:spcPts val="0"/>
              </a:spcBef>
              <a:spcAft>
                <a:spcPts val="0"/>
              </a:spcAft>
              <a:buNone/>
              <a:defRPr b="1" sz="2800">
                <a:latin typeface="Karantina"/>
                <a:ea typeface="Karantina"/>
                <a:cs typeface="Karantina"/>
                <a:sym typeface="Karantina"/>
              </a:defRPr>
            </a:lvl9pPr>
          </a:lstStyle>
          <a:p/>
        </p:txBody>
      </p:sp>
      <p:sp>
        <p:nvSpPr>
          <p:cNvPr id="187" name="Google Shape;187;p18"/>
          <p:cNvSpPr txBox="1"/>
          <p:nvPr>
            <p:ph idx="2" type="subTitle"/>
          </p:nvPr>
        </p:nvSpPr>
        <p:spPr>
          <a:xfrm>
            <a:off x="953050" y="2471048"/>
            <a:ext cx="24756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88" name="Google Shape;188;p18"/>
          <p:cNvSpPr txBox="1"/>
          <p:nvPr>
            <p:ph idx="3" type="subTitle"/>
          </p:nvPr>
        </p:nvSpPr>
        <p:spPr>
          <a:xfrm>
            <a:off x="5721186" y="2102140"/>
            <a:ext cx="24756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800">
                <a:latin typeface="Karantina"/>
                <a:ea typeface="Karantina"/>
                <a:cs typeface="Karantina"/>
                <a:sym typeface="Karantina"/>
              </a:defRPr>
            </a:lvl1pPr>
            <a:lvl2pPr lvl="1" rtl="0">
              <a:lnSpc>
                <a:spcPct val="100000"/>
              </a:lnSpc>
              <a:spcBef>
                <a:spcPts val="0"/>
              </a:spcBef>
              <a:spcAft>
                <a:spcPts val="0"/>
              </a:spcAft>
              <a:buNone/>
              <a:defRPr b="1" sz="2800">
                <a:latin typeface="Karantina"/>
                <a:ea typeface="Karantina"/>
                <a:cs typeface="Karantina"/>
                <a:sym typeface="Karantina"/>
              </a:defRPr>
            </a:lvl2pPr>
            <a:lvl3pPr lvl="2" rtl="0">
              <a:lnSpc>
                <a:spcPct val="100000"/>
              </a:lnSpc>
              <a:spcBef>
                <a:spcPts val="0"/>
              </a:spcBef>
              <a:spcAft>
                <a:spcPts val="0"/>
              </a:spcAft>
              <a:buNone/>
              <a:defRPr b="1" sz="2800">
                <a:latin typeface="Karantina"/>
                <a:ea typeface="Karantina"/>
                <a:cs typeface="Karantina"/>
                <a:sym typeface="Karantina"/>
              </a:defRPr>
            </a:lvl3pPr>
            <a:lvl4pPr lvl="3" rtl="0">
              <a:lnSpc>
                <a:spcPct val="100000"/>
              </a:lnSpc>
              <a:spcBef>
                <a:spcPts val="0"/>
              </a:spcBef>
              <a:spcAft>
                <a:spcPts val="0"/>
              </a:spcAft>
              <a:buNone/>
              <a:defRPr b="1" sz="2800">
                <a:latin typeface="Karantina"/>
                <a:ea typeface="Karantina"/>
                <a:cs typeface="Karantina"/>
                <a:sym typeface="Karantina"/>
              </a:defRPr>
            </a:lvl4pPr>
            <a:lvl5pPr lvl="4" rtl="0">
              <a:lnSpc>
                <a:spcPct val="100000"/>
              </a:lnSpc>
              <a:spcBef>
                <a:spcPts val="0"/>
              </a:spcBef>
              <a:spcAft>
                <a:spcPts val="0"/>
              </a:spcAft>
              <a:buNone/>
              <a:defRPr b="1" sz="2800">
                <a:latin typeface="Karantina"/>
                <a:ea typeface="Karantina"/>
                <a:cs typeface="Karantina"/>
                <a:sym typeface="Karantina"/>
              </a:defRPr>
            </a:lvl5pPr>
            <a:lvl6pPr lvl="5" rtl="0">
              <a:lnSpc>
                <a:spcPct val="100000"/>
              </a:lnSpc>
              <a:spcBef>
                <a:spcPts val="0"/>
              </a:spcBef>
              <a:spcAft>
                <a:spcPts val="0"/>
              </a:spcAft>
              <a:buNone/>
              <a:defRPr b="1" sz="2800">
                <a:latin typeface="Karantina"/>
                <a:ea typeface="Karantina"/>
                <a:cs typeface="Karantina"/>
                <a:sym typeface="Karantina"/>
              </a:defRPr>
            </a:lvl6pPr>
            <a:lvl7pPr lvl="6" rtl="0">
              <a:lnSpc>
                <a:spcPct val="100000"/>
              </a:lnSpc>
              <a:spcBef>
                <a:spcPts val="0"/>
              </a:spcBef>
              <a:spcAft>
                <a:spcPts val="0"/>
              </a:spcAft>
              <a:buNone/>
              <a:defRPr b="1" sz="2800">
                <a:latin typeface="Karantina"/>
                <a:ea typeface="Karantina"/>
                <a:cs typeface="Karantina"/>
                <a:sym typeface="Karantina"/>
              </a:defRPr>
            </a:lvl7pPr>
            <a:lvl8pPr lvl="7" rtl="0">
              <a:lnSpc>
                <a:spcPct val="100000"/>
              </a:lnSpc>
              <a:spcBef>
                <a:spcPts val="0"/>
              </a:spcBef>
              <a:spcAft>
                <a:spcPts val="0"/>
              </a:spcAft>
              <a:buNone/>
              <a:defRPr b="1" sz="2800">
                <a:latin typeface="Karantina"/>
                <a:ea typeface="Karantina"/>
                <a:cs typeface="Karantina"/>
                <a:sym typeface="Karantina"/>
              </a:defRPr>
            </a:lvl8pPr>
            <a:lvl9pPr lvl="8" rtl="0">
              <a:lnSpc>
                <a:spcPct val="100000"/>
              </a:lnSpc>
              <a:spcBef>
                <a:spcPts val="0"/>
              </a:spcBef>
              <a:spcAft>
                <a:spcPts val="0"/>
              </a:spcAft>
              <a:buNone/>
              <a:defRPr b="1" sz="2800">
                <a:latin typeface="Karantina"/>
                <a:ea typeface="Karantina"/>
                <a:cs typeface="Karantina"/>
                <a:sym typeface="Karantina"/>
              </a:defRPr>
            </a:lvl9pPr>
          </a:lstStyle>
          <a:p/>
        </p:txBody>
      </p:sp>
      <p:sp>
        <p:nvSpPr>
          <p:cNvPr id="189" name="Google Shape;189;p18"/>
          <p:cNvSpPr txBox="1"/>
          <p:nvPr>
            <p:ph idx="4" type="subTitle"/>
          </p:nvPr>
        </p:nvSpPr>
        <p:spPr>
          <a:xfrm>
            <a:off x="5721186" y="2471048"/>
            <a:ext cx="24756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90" name="Google Shape;190;p18"/>
          <p:cNvSpPr txBox="1"/>
          <p:nvPr>
            <p:ph type="title"/>
          </p:nvPr>
        </p:nvSpPr>
        <p:spPr>
          <a:xfrm>
            <a:off x="720000" y="387600"/>
            <a:ext cx="57813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191" name="Google Shape;191;p18"/>
          <p:cNvSpPr txBox="1"/>
          <p:nvPr>
            <p:ph hasCustomPrompt="1" idx="5" type="title"/>
          </p:nvPr>
        </p:nvSpPr>
        <p:spPr>
          <a:xfrm>
            <a:off x="1747900" y="1506018"/>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400"/>
              <a:buNone/>
              <a:defRPr sz="38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92" name="Google Shape;192;p18"/>
          <p:cNvSpPr txBox="1"/>
          <p:nvPr>
            <p:ph hasCustomPrompt="1" idx="6" type="title"/>
          </p:nvPr>
        </p:nvSpPr>
        <p:spPr>
          <a:xfrm>
            <a:off x="6516036" y="1506018"/>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400"/>
              <a:buNone/>
              <a:defRPr sz="38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93" name="Google Shape;193;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_1_1">
    <p:spTree>
      <p:nvGrpSpPr>
        <p:cNvPr id="194" name="Shape 194"/>
        <p:cNvGrpSpPr/>
        <p:nvPr/>
      </p:nvGrpSpPr>
      <p:grpSpPr>
        <a:xfrm>
          <a:off x="0" y="0"/>
          <a:ext cx="0" cy="0"/>
          <a:chOff x="0" y="0"/>
          <a:chExt cx="0" cy="0"/>
        </a:xfrm>
      </p:grpSpPr>
      <p:sp>
        <p:nvSpPr>
          <p:cNvPr id="195" name="Google Shape;195;p19"/>
          <p:cNvSpPr txBox="1"/>
          <p:nvPr>
            <p:ph idx="1" type="subTitle"/>
          </p:nvPr>
        </p:nvSpPr>
        <p:spPr>
          <a:xfrm>
            <a:off x="727841" y="2163388"/>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800">
                <a:latin typeface="Karantina"/>
                <a:ea typeface="Karantina"/>
                <a:cs typeface="Karantina"/>
                <a:sym typeface="Karantina"/>
              </a:defRPr>
            </a:lvl1pPr>
            <a:lvl2pPr lvl="1" rtl="0">
              <a:lnSpc>
                <a:spcPct val="100000"/>
              </a:lnSpc>
              <a:spcBef>
                <a:spcPts val="0"/>
              </a:spcBef>
              <a:spcAft>
                <a:spcPts val="0"/>
              </a:spcAft>
              <a:buNone/>
              <a:defRPr b="1" sz="2800">
                <a:latin typeface="Karantina"/>
                <a:ea typeface="Karantina"/>
                <a:cs typeface="Karantina"/>
                <a:sym typeface="Karantina"/>
              </a:defRPr>
            </a:lvl2pPr>
            <a:lvl3pPr lvl="2" rtl="0">
              <a:lnSpc>
                <a:spcPct val="100000"/>
              </a:lnSpc>
              <a:spcBef>
                <a:spcPts val="0"/>
              </a:spcBef>
              <a:spcAft>
                <a:spcPts val="0"/>
              </a:spcAft>
              <a:buNone/>
              <a:defRPr b="1" sz="2800">
                <a:latin typeface="Karantina"/>
                <a:ea typeface="Karantina"/>
                <a:cs typeface="Karantina"/>
                <a:sym typeface="Karantina"/>
              </a:defRPr>
            </a:lvl3pPr>
            <a:lvl4pPr lvl="3" rtl="0">
              <a:lnSpc>
                <a:spcPct val="100000"/>
              </a:lnSpc>
              <a:spcBef>
                <a:spcPts val="0"/>
              </a:spcBef>
              <a:spcAft>
                <a:spcPts val="0"/>
              </a:spcAft>
              <a:buNone/>
              <a:defRPr b="1" sz="2800">
                <a:latin typeface="Karantina"/>
                <a:ea typeface="Karantina"/>
                <a:cs typeface="Karantina"/>
                <a:sym typeface="Karantina"/>
              </a:defRPr>
            </a:lvl4pPr>
            <a:lvl5pPr lvl="4" rtl="0">
              <a:lnSpc>
                <a:spcPct val="100000"/>
              </a:lnSpc>
              <a:spcBef>
                <a:spcPts val="0"/>
              </a:spcBef>
              <a:spcAft>
                <a:spcPts val="0"/>
              </a:spcAft>
              <a:buNone/>
              <a:defRPr b="1" sz="2800">
                <a:latin typeface="Karantina"/>
                <a:ea typeface="Karantina"/>
                <a:cs typeface="Karantina"/>
                <a:sym typeface="Karantina"/>
              </a:defRPr>
            </a:lvl5pPr>
            <a:lvl6pPr lvl="5" rtl="0">
              <a:lnSpc>
                <a:spcPct val="100000"/>
              </a:lnSpc>
              <a:spcBef>
                <a:spcPts val="0"/>
              </a:spcBef>
              <a:spcAft>
                <a:spcPts val="0"/>
              </a:spcAft>
              <a:buNone/>
              <a:defRPr b="1" sz="2800">
                <a:latin typeface="Karantina"/>
                <a:ea typeface="Karantina"/>
                <a:cs typeface="Karantina"/>
                <a:sym typeface="Karantina"/>
              </a:defRPr>
            </a:lvl6pPr>
            <a:lvl7pPr lvl="6" rtl="0">
              <a:lnSpc>
                <a:spcPct val="100000"/>
              </a:lnSpc>
              <a:spcBef>
                <a:spcPts val="0"/>
              </a:spcBef>
              <a:spcAft>
                <a:spcPts val="0"/>
              </a:spcAft>
              <a:buNone/>
              <a:defRPr b="1" sz="2800">
                <a:latin typeface="Karantina"/>
                <a:ea typeface="Karantina"/>
                <a:cs typeface="Karantina"/>
                <a:sym typeface="Karantina"/>
              </a:defRPr>
            </a:lvl7pPr>
            <a:lvl8pPr lvl="7" rtl="0">
              <a:lnSpc>
                <a:spcPct val="100000"/>
              </a:lnSpc>
              <a:spcBef>
                <a:spcPts val="0"/>
              </a:spcBef>
              <a:spcAft>
                <a:spcPts val="0"/>
              </a:spcAft>
              <a:buNone/>
              <a:defRPr b="1" sz="2800">
                <a:latin typeface="Karantina"/>
                <a:ea typeface="Karantina"/>
                <a:cs typeface="Karantina"/>
                <a:sym typeface="Karantina"/>
              </a:defRPr>
            </a:lvl8pPr>
            <a:lvl9pPr lvl="8" rtl="0">
              <a:lnSpc>
                <a:spcPct val="100000"/>
              </a:lnSpc>
              <a:spcBef>
                <a:spcPts val="0"/>
              </a:spcBef>
              <a:spcAft>
                <a:spcPts val="0"/>
              </a:spcAft>
              <a:buNone/>
              <a:defRPr b="1" sz="2800">
                <a:latin typeface="Karantina"/>
                <a:ea typeface="Karantina"/>
                <a:cs typeface="Karantina"/>
                <a:sym typeface="Karantina"/>
              </a:defRPr>
            </a:lvl9pPr>
          </a:lstStyle>
          <a:p/>
        </p:txBody>
      </p:sp>
      <p:sp>
        <p:nvSpPr>
          <p:cNvPr id="196" name="Google Shape;196;p19"/>
          <p:cNvSpPr txBox="1"/>
          <p:nvPr>
            <p:ph idx="2" type="subTitle"/>
          </p:nvPr>
        </p:nvSpPr>
        <p:spPr>
          <a:xfrm>
            <a:off x="727841" y="2494916"/>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97" name="Google Shape;197;p19"/>
          <p:cNvSpPr txBox="1"/>
          <p:nvPr>
            <p:ph idx="3" type="subTitle"/>
          </p:nvPr>
        </p:nvSpPr>
        <p:spPr>
          <a:xfrm>
            <a:off x="3428100" y="2163388"/>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800">
                <a:latin typeface="Karantina"/>
                <a:ea typeface="Karantina"/>
                <a:cs typeface="Karantina"/>
                <a:sym typeface="Karantina"/>
              </a:defRPr>
            </a:lvl1pPr>
            <a:lvl2pPr lvl="1" rtl="0">
              <a:lnSpc>
                <a:spcPct val="100000"/>
              </a:lnSpc>
              <a:spcBef>
                <a:spcPts val="0"/>
              </a:spcBef>
              <a:spcAft>
                <a:spcPts val="0"/>
              </a:spcAft>
              <a:buNone/>
              <a:defRPr b="1" sz="2800">
                <a:latin typeface="Karantina"/>
                <a:ea typeface="Karantina"/>
                <a:cs typeface="Karantina"/>
                <a:sym typeface="Karantina"/>
              </a:defRPr>
            </a:lvl2pPr>
            <a:lvl3pPr lvl="2" rtl="0">
              <a:lnSpc>
                <a:spcPct val="100000"/>
              </a:lnSpc>
              <a:spcBef>
                <a:spcPts val="0"/>
              </a:spcBef>
              <a:spcAft>
                <a:spcPts val="0"/>
              </a:spcAft>
              <a:buNone/>
              <a:defRPr b="1" sz="2800">
                <a:latin typeface="Karantina"/>
                <a:ea typeface="Karantina"/>
                <a:cs typeface="Karantina"/>
                <a:sym typeface="Karantina"/>
              </a:defRPr>
            </a:lvl3pPr>
            <a:lvl4pPr lvl="3" rtl="0">
              <a:lnSpc>
                <a:spcPct val="100000"/>
              </a:lnSpc>
              <a:spcBef>
                <a:spcPts val="0"/>
              </a:spcBef>
              <a:spcAft>
                <a:spcPts val="0"/>
              </a:spcAft>
              <a:buNone/>
              <a:defRPr b="1" sz="2800">
                <a:latin typeface="Karantina"/>
                <a:ea typeface="Karantina"/>
                <a:cs typeface="Karantina"/>
                <a:sym typeface="Karantina"/>
              </a:defRPr>
            </a:lvl4pPr>
            <a:lvl5pPr lvl="4" rtl="0">
              <a:lnSpc>
                <a:spcPct val="100000"/>
              </a:lnSpc>
              <a:spcBef>
                <a:spcPts val="0"/>
              </a:spcBef>
              <a:spcAft>
                <a:spcPts val="0"/>
              </a:spcAft>
              <a:buNone/>
              <a:defRPr b="1" sz="2800">
                <a:latin typeface="Karantina"/>
                <a:ea typeface="Karantina"/>
                <a:cs typeface="Karantina"/>
                <a:sym typeface="Karantina"/>
              </a:defRPr>
            </a:lvl5pPr>
            <a:lvl6pPr lvl="5" rtl="0">
              <a:lnSpc>
                <a:spcPct val="100000"/>
              </a:lnSpc>
              <a:spcBef>
                <a:spcPts val="0"/>
              </a:spcBef>
              <a:spcAft>
                <a:spcPts val="0"/>
              </a:spcAft>
              <a:buNone/>
              <a:defRPr b="1" sz="2800">
                <a:latin typeface="Karantina"/>
                <a:ea typeface="Karantina"/>
                <a:cs typeface="Karantina"/>
                <a:sym typeface="Karantina"/>
              </a:defRPr>
            </a:lvl6pPr>
            <a:lvl7pPr lvl="6" rtl="0">
              <a:lnSpc>
                <a:spcPct val="100000"/>
              </a:lnSpc>
              <a:spcBef>
                <a:spcPts val="0"/>
              </a:spcBef>
              <a:spcAft>
                <a:spcPts val="0"/>
              </a:spcAft>
              <a:buNone/>
              <a:defRPr b="1" sz="2800">
                <a:latin typeface="Karantina"/>
                <a:ea typeface="Karantina"/>
                <a:cs typeface="Karantina"/>
                <a:sym typeface="Karantina"/>
              </a:defRPr>
            </a:lvl7pPr>
            <a:lvl8pPr lvl="7" rtl="0">
              <a:lnSpc>
                <a:spcPct val="100000"/>
              </a:lnSpc>
              <a:spcBef>
                <a:spcPts val="0"/>
              </a:spcBef>
              <a:spcAft>
                <a:spcPts val="0"/>
              </a:spcAft>
              <a:buNone/>
              <a:defRPr b="1" sz="2800">
                <a:latin typeface="Karantina"/>
                <a:ea typeface="Karantina"/>
                <a:cs typeface="Karantina"/>
                <a:sym typeface="Karantina"/>
              </a:defRPr>
            </a:lvl8pPr>
            <a:lvl9pPr lvl="8" rtl="0">
              <a:lnSpc>
                <a:spcPct val="100000"/>
              </a:lnSpc>
              <a:spcBef>
                <a:spcPts val="0"/>
              </a:spcBef>
              <a:spcAft>
                <a:spcPts val="0"/>
              </a:spcAft>
              <a:buNone/>
              <a:defRPr b="1" sz="2800">
                <a:latin typeface="Karantina"/>
                <a:ea typeface="Karantina"/>
                <a:cs typeface="Karantina"/>
                <a:sym typeface="Karantina"/>
              </a:defRPr>
            </a:lvl9pPr>
          </a:lstStyle>
          <a:p/>
        </p:txBody>
      </p:sp>
      <p:sp>
        <p:nvSpPr>
          <p:cNvPr id="198" name="Google Shape;198;p19"/>
          <p:cNvSpPr txBox="1"/>
          <p:nvPr>
            <p:ph idx="4" type="subTitle"/>
          </p:nvPr>
        </p:nvSpPr>
        <p:spPr>
          <a:xfrm>
            <a:off x="3428100" y="2494916"/>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99" name="Google Shape;199;p19"/>
          <p:cNvSpPr txBox="1"/>
          <p:nvPr>
            <p:ph idx="5" type="subTitle"/>
          </p:nvPr>
        </p:nvSpPr>
        <p:spPr>
          <a:xfrm>
            <a:off x="6128359" y="2163388"/>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800">
                <a:latin typeface="Karantina"/>
                <a:ea typeface="Karantina"/>
                <a:cs typeface="Karantina"/>
                <a:sym typeface="Karantina"/>
              </a:defRPr>
            </a:lvl1pPr>
            <a:lvl2pPr lvl="1" rtl="0">
              <a:lnSpc>
                <a:spcPct val="100000"/>
              </a:lnSpc>
              <a:spcBef>
                <a:spcPts val="0"/>
              </a:spcBef>
              <a:spcAft>
                <a:spcPts val="0"/>
              </a:spcAft>
              <a:buNone/>
              <a:defRPr b="1" sz="2800">
                <a:latin typeface="Karantina"/>
                <a:ea typeface="Karantina"/>
                <a:cs typeface="Karantina"/>
                <a:sym typeface="Karantina"/>
              </a:defRPr>
            </a:lvl2pPr>
            <a:lvl3pPr lvl="2" rtl="0">
              <a:lnSpc>
                <a:spcPct val="100000"/>
              </a:lnSpc>
              <a:spcBef>
                <a:spcPts val="0"/>
              </a:spcBef>
              <a:spcAft>
                <a:spcPts val="0"/>
              </a:spcAft>
              <a:buNone/>
              <a:defRPr b="1" sz="2800">
                <a:latin typeface="Karantina"/>
                <a:ea typeface="Karantina"/>
                <a:cs typeface="Karantina"/>
                <a:sym typeface="Karantina"/>
              </a:defRPr>
            </a:lvl3pPr>
            <a:lvl4pPr lvl="3" rtl="0">
              <a:lnSpc>
                <a:spcPct val="100000"/>
              </a:lnSpc>
              <a:spcBef>
                <a:spcPts val="0"/>
              </a:spcBef>
              <a:spcAft>
                <a:spcPts val="0"/>
              </a:spcAft>
              <a:buNone/>
              <a:defRPr b="1" sz="2800">
                <a:latin typeface="Karantina"/>
                <a:ea typeface="Karantina"/>
                <a:cs typeface="Karantina"/>
                <a:sym typeface="Karantina"/>
              </a:defRPr>
            </a:lvl4pPr>
            <a:lvl5pPr lvl="4" rtl="0">
              <a:lnSpc>
                <a:spcPct val="100000"/>
              </a:lnSpc>
              <a:spcBef>
                <a:spcPts val="0"/>
              </a:spcBef>
              <a:spcAft>
                <a:spcPts val="0"/>
              </a:spcAft>
              <a:buNone/>
              <a:defRPr b="1" sz="2800">
                <a:latin typeface="Karantina"/>
                <a:ea typeface="Karantina"/>
                <a:cs typeface="Karantina"/>
                <a:sym typeface="Karantina"/>
              </a:defRPr>
            </a:lvl5pPr>
            <a:lvl6pPr lvl="5" rtl="0">
              <a:lnSpc>
                <a:spcPct val="100000"/>
              </a:lnSpc>
              <a:spcBef>
                <a:spcPts val="0"/>
              </a:spcBef>
              <a:spcAft>
                <a:spcPts val="0"/>
              </a:spcAft>
              <a:buNone/>
              <a:defRPr b="1" sz="2800">
                <a:latin typeface="Karantina"/>
                <a:ea typeface="Karantina"/>
                <a:cs typeface="Karantina"/>
                <a:sym typeface="Karantina"/>
              </a:defRPr>
            </a:lvl6pPr>
            <a:lvl7pPr lvl="6" rtl="0">
              <a:lnSpc>
                <a:spcPct val="100000"/>
              </a:lnSpc>
              <a:spcBef>
                <a:spcPts val="0"/>
              </a:spcBef>
              <a:spcAft>
                <a:spcPts val="0"/>
              </a:spcAft>
              <a:buNone/>
              <a:defRPr b="1" sz="2800">
                <a:latin typeface="Karantina"/>
                <a:ea typeface="Karantina"/>
                <a:cs typeface="Karantina"/>
                <a:sym typeface="Karantina"/>
              </a:defRPr>
            </a:lvl7pPr>
            <a:lvl8pPr lvl="7" rtl="0">
              <a:lnSpc>
                <a:spcPct val="100000"/>
              </a:lnSpc>
              <a:spcBef>
                <a:spcPts val="0"/>
              </a:spcBef>
              <a:spcAft>
                <a:spcPts val="0"/>
              </a:spcAft>
              <a:buNone/>
              <a:defRPr b="1" sz="2800">
                <a:latin typeface="Karantina"/>
                <a:ea typeface="Karantina"/>
                <a:cs typeface="Karantina"/>
                <a:sym typeface="Karantina"/>
              </a:defRPr>
            </a:lvl8pPr>
            <a:lvl9pPr lvl="8" rtl="0">
              <a:lnSpc>
                <a:spcPct val="100000"/>
              </a:lnSpc>
              <a:spcBef>
                <a:spcPts val="0"/>
              </a:spcBef>
              <a:spcAft>
                <a:spcPts val="0"/>
              </a:spcAft>
              <a:buNone/>
              <a:defRPr b="1" sz="2800">
                <a:latin typeface="Karantina"/>
                <a:ea typeface="Karantina"/>
                <a:cs typeface="Karantina"/>
                <a:sym typeface="Karantina"/>
              </a:defRPr>
            </a:lvl9pPr>
          </a:lstStyle>
          <a:p/>
        </p:txBody>
      </p:sp>
      <p:sp>
        <p:nvSpPr>
          <p:cNvPr id="200" name="Google Shape;200;p19"/>
          <p:cNvSpPr txBox="1"/>
          <p:nvPr>
            <p:ph idx="6" type="subTitle"/>
          </p:nvPr>
        </p:nvSpPr>
        <p:spPr>
          <a:xfrm>
            <a:off x="6128359" y="2494916"/>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01" name="Google Shape;201;p19"/>
          <p:cNvSpPr txBox="1"/>
          <p:nvPr>
            <p:ph type="title"/>
          </p:nvPr>
        </p:nvSpPr>
        <p:spPr>
          <a:xfrm>
            <a:off x="720000" y="387600"/>
            <a:ext cx="57813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202" name="Google Shape;202;p19"/>
          <p:cNvGrpSpPr/>
          <p:nvPr/>
        </p:nvGrpSpPr>
        <p:grpSpPr>
          <a:xfrm>
            <a:off x="0" y="178475"/>
            <a:ext cx="9559162" cy="4965067"/>
            <a:chOff x="0" y="178475"/>
            <a:chExt cx="9559162" cy="4965067"/>
          </a:xfrm>
        </p:grpSpPr>
        <p:grpSp>
          <p:nvGrpSpPr>
            <p:cNvPr id="203" name="Google Shape;203;p19"/>
            <p:cNvGrpSpPr/>
            <p:nvPr/>
          </p:nvGrpSpPr>
          <p:grpSpPr>
            <a:xfrm>
              <a:off x="0" y="3868275"/>
              <a:ext cx="9144023" cy="1275267"/>
              <a:chOff x="0" y="3868275"/>
              <a:chExt cx="9144023" cy="1275267"/>
            </a:xfrm>
          </p:grpSpPr>
          <p:sp>
            <p:nvSpPr>
              <p:cNvPr id="204" name="Google Shape;204;p19"/>
              <p:cNvSpPr/>
              <p:nvPr/>
            </p:nvSpPr>
            <p:spPr>
              <a:xfrm>
                <a:off x="0" y="3868275"/>
                <a:ext cx="9144017" cy="1275265"/>
              </a:xfrm>
              <a:custGeom>
                <a:rect b="b" l="l" r="r" t="t"/>
                <a:pathLst>
                  <a:path extrusionOk="0" h="19301" w="50275">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a:off x="0" y="4456400"/>
                <a:ext cx="9144023" cy="687142"/>
              </a:xfrm>
              <a:custGeom>
                <a:rect b="b" l="l" r="r" t="t"/>
                <a:pathLst>
                  <a:path extrusionOk="0" h="20722" w="52265">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19"/>
            <p:cNvSpPr/>
            <p:nvPr/>
          </p:nvSpPr>
          <p:spPr>
            <a:xfrm>
              <a:off x="6292054" y="178475"/>
              <a:ext cx="3267107" cy="888037"/>
            </a:xfrm>
            <a:custGeom>
              <a:rect b="b" l="l" r="r" t="t"/>
              <a:pathLst>
                <a:path extrusionOk="0" h="31460" w="115742">
                  <a:moveTo>
                    <a:pt x="48219" y="1"/>
                  </a:moveTo>
                  <a:cubicBezTo>
                    <a:pt x="0" y="348"/>
                    <a:pt x="40462" y="11983"/>
                    <a:pt x="62169" y="12591"/>
                  </a:cubicBezTo>
                  <a:cubicBezTo>
                    <a:pt x="62400" y="12591"/>
                    <a:pt x="62632" y="12678"/>
                    <a:pt x="62806" y="12793"/>
                  </a:cubicBezTo>
                  <a:cubicBezTo>
                    <a:pt x="65468" y="14675"/>
                    <a:pt x="60432" y="14906"/>
                    <a:pt x="58725" y="14906"/>
                  </a:cubicBezTo>
                  <a:cubicBezTo>
                    <a:pt x="58580" y="14906"/>
                    <a:pt x="58406" y="14964"/>
                    <a:pt x="58262" y="15022"/>
                  </a:cubicBezTo>
                  <a:cubicBezTo>
                    <a:pt x="50505" y="18408"/>
                    <a:pt x="60635" y="18553"/>
                    <a:pt x="68652" y="18900"/>
                  </a:cubicBezTo>
                  <a:cubicBezTo>
                    <a:pt x="69810" y="18958"/>
                    <a:pt x="69983" y="20608"/>
                    <a:pt x="68855" y="20926"/>
                  </a:cubicBezTo>
                  <a:cubicBezTo>
                    <a:pt x="66366" y="21650"/>
                    <a:pt x="69578" y="22373"/>
                    <a:pt x="74469" y="23126"/>
                  </a:cubicBezTo>
                  <a:cubicBezTo>
                    <a:pt x="74817" y="23184"/>
                    <a:pt x="75164" y="23386"/>
                    <a:pt x="75338" y="23734"/>
                  </a:cubicBezTo>
                  <a:cubicBezTo>
                    <a:pt x="76959" y="26946"/>
                    <a:pt x="64108" y="25904"/>
                    <a:pt x="61330" y="26628"/>
                  </a:cubicBezTo>
                  <a:cubicBezTo>
                    <a:pt x="61228" y="26642"/>
                    <a:pt x="61127" y="26650"/>
                    <a:pt x="61026" y="26650"/>
                  </a:cubicBezTo>
                  <a:cubicBezTo>
                    <a:pt x="60924" y="26650"/>
                    <a:pt x="60823" y="26642"/>
                    <a:pt x="60722" y="26628"/>
                  </a:cubicBezTo>
                  <a:cubicBezTo>
                    <a:pt x="56759" y="25711"/>
                    <a:pt x="53448" y="25347"/>
                    <a:pt x="50798" y="25347"/>
                  </a:cubicBezTo>
                  <a:cubicBezTo>
                    <a:pt x="40482" y="25347"/>
                    <a:pt x="40202" y="30873"/>
                    <a:pt x="50622" y="30873"/>
                  </a:cubicBezTo>
                  <a:cubicBezTo>
                    <a:pt x="52911" y="30873"/>
                    <a:pt x="55715" y="30606"/>
                    <a:pt x="59043" y="29956"/>
                  </a:cubicBezTo>
                  <a:cubicBezTo>
                    <a:pt x="59115" y="29942"/>
                    <a:pt x="59188" y="29934"/>
                    <a:pt x="59260" y="29934"/>
                  </a:cubicBezTo>
                  <a:cubicBezTo>
                    <a:pt x="59332" y="29934"/>
                    <a:pt x="59405" y="29942"/>
                    <a:pt x="59477" y="29956"/>
                  </a:cubicBezTo>
                  <a:cubicBezTo>
                    <a:pt x="65513" y="31028"/>
                    <a:pt x="69510" y="31460"/>
                    <a:pt x="72249" y="31460"/>
                  </a:cubicBezTo>
                  <a:cubicBezTo>
                    <a:pt x="83340" y="31460"/>
                    <a:pt x="73803" y="24383"/>
                    <a:pt x="95482" y="24081"/>
                  </a:cubicBezTo>
                  <a:cubicBezTo>
                    <a:pt x="98518" y="24081"/>
                    <a:pt x="106035" y="27515"/>
                    <a:pt x="110459" y="27515"/>
                  </a:cubicBezTo>
                  <a:cubicBezTo>
                    <a:pt x="112235" y="27515"/>
                    <a:pt x="113512" y="26962"/>
                    <a:pt x="113802" y="25412"/>
                  </a:cubicBezTo>
                  <a:cubicBezTo>
                    <a:pt x="113918" y="24718"/>
                    <a:pt x="113368" y="24052"/>
                    <a:pt x="112645" y="24023"/>
                  </a:cubicBezTo>
                  <a:cubicBezTo>
                    <a:pt x="112575" y="24022"/>
                    <a:pt x="112503" y="24022"/>
                    <a:pt x="112430" y="24022"/>
                  </a:cubicBezTo>
                  <a:cubicBezTo>
                    <a:pt x="111787" y="24022"/>
                    <a:pt x="111030" y="24052"/>
                    <a:pt x="110318" y="24052"/>
                  </a:cubicBezTo>
                  <a:cubicBezTo>
                    <a:pt x="108464" y="24052"/>
                    <a:pt x="106916" y="23844"/>
                    <a:pt x="108477" y="22344"/>
                  </a:cubicBezTo>
                  <a:cubicBezTo>
                    <a:pt x="108651" y="22171"/>
                    <a:pt x="108882" y="22084"/>
                    <a:pt x="109143" y="22055"/>
                  </a:cubicBezTo>
                  <a:cubicBezTo>
                    <a:pt x="111574" y="21737"/>
                    <a:pt x="113745" y="21650"/>
                    <a:pt x="111227" y="20174"/>
                  </a:cubicBezTo>
                  <a:cubicBezTo>
                    <a:pt x="111111" y="20116"/>
                    <a:pt x="111024" y="20029"/>
                    <a:pt x="110966" y="19971"/>
                  </a:cubicBezTo>
                  <a:cubicBezTo>
                    <a:pt x="108882" y="18061"/>
                    <a:pt x="98347" y="19624"/>
                    <a:pt x="101878" y="16527"/>
                  </a:cubicBezTo>
                  <a:cubicBezTo>
                    <a:pt x="101936" y="16469"/>
                    <a:pt x="102023" y="16411"/>
                    <a:pt x="102110" y="16382"/>
                  </a:cubicBezTo>
                  <a:cubicBezTo>
                    <a:pt x="115742" y="9147"/>
                    <a:pt x="75164" y="13604"/>
                    <a:pt x="71517" y="7989"/>
                  </a:cubicBezTo>
                  <a:cubicBezTo>
                    <a:pt x="71315" y="7642"/>
                    <a:pt x="70938" y="7439"/>
                    <a:pt x="70533" y="7439"/>
                  </a:cubicBezTo>
                  <a:cubicBezTo>
                    <a:pt x="62669" y="7704"/>
                    <a:pt x="54940" y="8795"/>
                    <a:pt x="47204" y="8795"/>
                  </a:cubicBezTo>
                  <a:cubicBezTo>
                    <a:pt x="44804" y="8795"/>
                    <a:pt x="42404" y="8690"/>
                    <a:pt x="39999" y="8423"/>
                  </a:cubicBezTo>
                  <a:cubicBezTo>
                    <a:pt x="39652" y="8365"/>
                    <a:pt x="39333" y="8162"/>
                    <a:pt x="39131" y="7873"/>
                  </a:cubicBezTo>
                  <a:cubicBezTo>
                    <a:pt x="35368" y="2114"/>
                    <a:pt x="56786" y="6629"/>
                    <a:pt x="56033" y="3069"/>
                  </a:cubicBezTo>
                  <a:cubicBezTo>
                    <a:pt x="55946" y="2663"/>
                    <a:pt x="55628" y="2345"/>
                    <a:pt x="55194" y="2229"/>
                  </a:cubicBezTo>
                  <a:cubicBezTo>
                    <a:pt x="52907" y="1593"/>
                    <a:pt x="50476" y="2345"/>
                    <a:pt x="49232" y="522"/>
                  </a:cubicBezTo>
                  <a:cubicBezTo>
                    <a:pt x="49000" y="174"/>
                    <a:pt x="48624" y="1"/>
                    <a:pt x="48219" y="1"/>
                  </a:cubicBezTo>
                  <a:close/>
                </a:path>
              </a:pathLst>
            </a:custGeom>
            <a:gradFill>
              <a:gsLst>
                <a:gs pos="0">
                  <a:srgbClr val="00B4FF">
                    <a:alpha val="58431"/>
                  </a:srgbClr>
                </a:gs>
                <a:gs pos="100000">
                  <a:srgbClr val="345BA0"/>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
    <p:spTree>
      <p:nvGrpSpPr>
        <p:cNvPr id="208" name="Shape 208"/>
        <p:cNvGrpSpPr/>
        <p:nvPr/>
      </p:nvGrpSpPr>
      <p:grpSpPr>
        <a:xfrm>
          <a:off x="0" y="0"/>
          <a:ext cx="0" cy="0"/>
          <a:chOff x="0" y="0"/>
          <a:chExt cx="0" cy="0"/>
        </a:xfrm>
      </p:grpSpPr>
      <p:grpSp>
        <p:nvGrpSpPr>
          <p:cNvPr id="209" name="Google Shape;209;p20"/>
          <p:cNvGrpSpPr/>
          <p:nvPr/>
        </p:nvGrpSpPr>
        <p:grpSpPr>
          <a:xfrm>
            <a:off x="0" y="-113275"/>
            <a:ext cx="9431468" cy="5256893"/>
            <a:chOff x="0" y="-113275"/>
            <a:chExt cx="9431468" cy="5256893"/>
          </a:xfrm>
        </p:grpSpPr>
        <p:grpSp>
          <p:nvGrpSpPr>
            <p:cNvPr id="210" name="Google Shape;210;p20"/>
            <p:cNvGrpSpPr/>
            <p:nvPr/>
          </p:nvGrpSpPr>
          <p:grpSpPr>
            <a:xfrm>
              <a:off x="0" y="4342956"/>
              <a:ext cx="9143948" cy="800662"/>
              <a:chOff x="111537" y="3860488"/>
              <a:chExt cx="8920925" cy="1107723"/>
            </a:xfrm>
          </p:grpSpPr>
          <p:sp>
            <p:nvSpPr>
              <p:cNvPr id="211" name="Google Shape;211;p20"/>
              <p:cNvSpPr/>
              <p:nvPr/>
            </p:nvSpPr>
            <p:spPr>
              <a:xfrm>
                <a:off x="111537" y="3860488"/>
                <a:ext cx="8920925" cy="1107723"/>
              </a:xfrm>
              <a:custGeom>
                <a:rect b="b" l="l" r="r" t="t"/>
                <a:pathLst>
                  <a:path extrusionOk="0" h="13330" w="51266">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flipH="1">
                <a:off x="111537" y="4089418"/>
                <a:ext cx="8920859" cy="870407"/>
              </a:xfrm>
              <a:custGeom>
                <a:rect b="b" l="l" r="r" t="t"/>
                <a:pathLst>
                  <a:path extrusionOk="0" h="15277" w="5012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20"/>
            <p:cNvSpPr/>
            <p:nvPr/>
          </p:nvSpPr>
          <p:spPr>
            <a:xfrm>
              <a:off x="5095187" y="-113275"/>
              <a:ext cx="4336281" cy="1121077"/>
            </a:xfrm>
            <a:custGeom>
              <a:rect b="b" l="l" r="r" t="t"/>
              <a:pathLst>
                <a:path extrusionOk="0" h="31460" w="121686">
                  <a:moveTo>
                    <a:pt x="79778" y="0"/>
                  </a:moveTo>
                  <a:cubicBezTo>
                    <a:pt x="79054" y="0"/>
                    <a:pt x="78307" y="4"/>
                    <a:pt x="77537" y="11"/>
                  </a:cubicBezTo>
                  <a:cubicBezTo>
                    <a:pt x="77161" y="11"/>
                    <a:pt x="76785" y="214"/>
                    <a:pt x="76582" y="532"/>
                  </a:cubicBezTo>
                  <a:cubicBezTo>
                    <a:pt x="75425" y="2414"/>
                    <a:pt x="72878" y="1574"/>
                    <a:pt x="70794" y="2211"/>
                  </a:cubicBezTo>
                  <a:cubicBezTo>
                    <a:pt x="69781" y="2529"/>
                    <a:pt x="69694" y="3947"/>
                    <a:pt x="70678" y="4382"/>
                  </a:cubicBezTo>
                  <a:cubicBezTo>
                    <a:pt x="71469" y="4710"/>
                    <a:pt x="72597" y="4822"/>
                    <a:pt x="73888" y="4822"/>
                  </a:cubicBezTo>
                  <a:cubicBezTo>
                    <a:pt x="76669" y="4822"/>
                    <a:pt x="80203" y="4301"/>
                    <a:pt x="82730" y="4301"/>
                  </a:cubicBezTo>
                  <a:cubicBezTo>
                    <a:pt x="85334" y="4301"/>
                    <a:pt x="86869" y="4854"/>
                    <a:pt x="85410" y="7102"/>
                  </a:cubicBezTo>
                  <a:cubicBezTo>
                    <a:pt x="85265" y="7334"/>
                    <a:pt x="85034" y="7507"/>
                    <a:pt x="84773" y="7565"/>
                  </a:cubicBezTo>
                  <a:cubicBezTo>
                    <a:pt x="81819" y="8449"/>
                    <a:pt x="78475" y="9250"/>
                    <a:pt x="75224" y="9250"/>
                  </a:cubicBezTo>
                  <a:cubicBezTo>
                    <a:pt x="73793" y="9250"/>
                    <a:pt x="72379" y="9095"/>
                    <a:pt x="71025" y="8723"/>
                  </a:cubicBezTo>
                  <a:cubicBezTo>
                    <a:pt x="68259" y="7911"/>
                    <a:pt x="65744" y="7599"/>
                    <a:pt x="63369" y="7599"/>
                  </a:cubicBezTo>
                  <a:cubicBezTo>
                    <a:pt x="55557" y="7599"/>
                    <a:pt x="49251" y="10967"/>
                    <a:pt x="40449" y="10967"/>
                  </a:cubicBezTo>
                  <a:cubicBezTo>
                    <a:pt x="39719" y="10967"/>
                    <a:pt x="38971" y="10944"/>
                    <a:pt x="38204" y="10894"/>
                  </a:cubicBezTo>
                  <a:lnTo>
                    <a:pt x="38031" y="10894"/>
                  </a:lnTo>
                  <a:cubicBezTo>
                    <a:pt x="0" y="14135"/>
                    <a:pt x="40809" y="16306"/>
                    <a:pt x="14964" y="20039"/>
                  </a:cubicBezTo>
                  <a:cubicBezTo>
                    <a:pt x="14819" y="20068"/>
                    <a:pt x="14674" y="20126"/>
                    <a:pt x="14558" y="20184"/>
                  </a:cubicBezTo>
                  <a:cubicBezTo>
                    <a:pt x="11462" y="22008"/>
                    <a:pt x="15514" y="21689"/>
                    <a:pt x="18437" y="22326"/>
                  </a:cubicBezTo>
                  <a:cubicBezTo>
                    <a:pt x="18755" y="22413"/>
                    <a:pt x="19016" y="22615"/>
                    <a:pt x="19189" y="22876"/>
                  </a:cubicBezTo>
                  <a:cubicBezTo>
                    <a:pt x="19836" y="23947"/>
                    <a:pt x="19009" y="24207"/>
                    <a:pt x="17686" y="24207"/>
                  </a:cubicBezTo>
                  <a:cubicBezTo>
                    <a:pt x="16433" y="24207"/>
                    <a:pt x="14735" y="23973"/>
                    <a:pt x="13421" y="23973"/>
                  </a:cubicBezTo>
                  <a:cubicBezTo>
                    <a:pt x="11961" y="23973"/>
                    <a:pt x="10977" y="24262"/>
                    <a:pt x="11606" y="25481"/>
                  </a:cubicBezTo>
                  <a:cubicBezTo>
                    <a:pt x="11722" y="25683"/>
                    <a:pt x="11925" y="25857"/>
                    <a:pt x="12156" y="25973"/>
                  </a:cubicBezTo>
                  <a:cubicBezTo>
                    <a:pt x="13784" y="26680"/>
                    <a:pt x="15526" y="26948"/>
                    <a:pt x="17356" y="26948"/>
                  </a:cubicBezTo>
                  <a:cubicBezTo>
                    <a:pt x="23105" y="26948"/>
                    <a:pt x="29725" y="24303"/>
                    <a:pt x="36408" y="24303"/>
                  </a:cubicBezTo>
                  <a:cubicBezTo>
                    <a:pt x="39706" y="24303"/>
                    <a:pt x="43019" y="24947"/>
                    <a:pt x="46251" y="26870"/>
                  </a:cubicBezTo>
                  <a:cubicBezTo>
                    <a:pt x="46714" y="27159"/>
                    <a:pt x="46916" y="27680"/>
                    <a:pt x="46771" y="28201"/>
                  </a:cubicBezTo>
                  <a:cubicBezTo>
                    <a:pt x="46004" y="30763"/>
                    <a:pt x="48882" y="31460"/>
                    <a:pt x="53184" y="31460"/>
                  </a:cubicBezTo>
                  <a:cubicBezTo>
                    <a:pt x="58312" y="31460"/>
                    <a:pt x="65462" y="30470"/>
                    <a:pt x="70869" y="30470"/>
                  </a:cubicBezTo>
                  <a:cubicBezTo>
                    <a:pt x="73070" y="30470"/>
                    <a:pt x="74982" y="30634"/>
                    <a:pt x="76351" y="31096"/>
                  </a:cubicBezTo>
                  <a:cubicBezTo>
                    <a:pt x="76481" y="31139"/>
                    <a:pt x="76611" y="31161"/>
                    <a:pt x="76738" y="31161"/>
                  </a:cubicBezTo>
                  <a:cubicBezTo>
                    <a:pt x="76865" y="31161"/>
                    <a:pt x="76988" y="31139"/>
                    <a:pt x="77103" y="31096"/>
                  </a:cubicBezTo>
                  <a:cubicBezTo>
                    <a:pt x="89770" y="26416"/>
                    <a:pt x="80946" y="25922"/>
                    <a:pt x="70127" y="25922"/>
                  </a:cubicBezTo>
                  <a:cubicBezTo>
                    <a:pt x="67234" y="25922"/>
                    <a:pt x="64198" y="25958"/>
                    <a:pt x="61392" y="25958"/>
                  </a:cubicBezTo>
                  <a:cubicBezTo>
                    <a:pt x="52108" y="25958"/>
                    <a:pt x="45345" y="25571"/>
                    <a:pt x="54615" y="22239"/>
                  </a:cubicBezTo>
                  <a:cubicBezTo>
                    <a:pt x="55483" y="22094"/>
                    <a:pt x="55599" y="20879"/>
                    <a:pt x="54760" y="20560"/>
                  </a:cubicBezTo>
                  <a:cubicBezTo>
                    <a:pt x="54412" y="20474"/>
                    <a:pt x="54152" y="20242"/>
                    <a:pt x="53978" y="19953"/>
                  </a:cubicBezTo>
                  <a:cubicBezTo>
                    <a:pt x="53499" y="18896"/>
                    <a:pt x="54915" y="18618"/>
                    <a:pt x="56978" y="18618"/>
                  </a:cubicBezTo>
                  <a:cubicBezTo>
                    <a:pt x="59259" y="18618"/>
                    <a:pt x="62331" y="18957"/>
                    <a:pt x="64508" y="18957"/>
                  </a:cubicBezTo>
                  <a:cubicBezTo>
                    <a:pt x="65593" y="18957"/>
                    <a:pt x="66455" y="18873"/>
                    <a:pt x="66887" y="18621"/>
                  </a:cubicBezTo>
                  <a:lnTo>
                    <a:pt x="67408" y="18419"/>
                  </a:lnTo>
                  <a:cubicBezTo>
                    <a:pt x="75830" y="15119"/>
                    <a:pt x="67292" y="15814"/>
                    <a:pt x="62661" y="14598"/>
                  </a:cubicBezTo>
                  <a:cubicBezTo>
                    <a:pt x="61368" y="14196"/>
                    <a:pt x="61644" y="12312"/>
                    <a:pt x="62978" y="12312"/>
                  </a:cubicBezTo>
                  <a:cubicBezTo>
                    <a:pt x="62988" y="12312"/>
                    <a:pt x="62998" y="12312"/>
                    <a:pt x="63008" y="12312"/>
                  </a:cubicBezTo>
                  <a:cubicBezTo>
                    <a:pt x="63919" y="12367"/>
                    <a:pt x="64868" y="12394"/>
                    <a:pt x="65846" y="12394"/>
                  </a:cubicBezTo>
                  <a:cubicBezTo>
                    <a:pt x="87016" y="12394"/>
                    <a:pt x="121685" y="0"/>
                    <a:pt x="79778" y="0"/>
                  </a:cubicBezTo>
                  <a:close/>
                </a:path>
              </a:pathLst>
            </a:custGeom>
            <a:gradFill>
              <a:gsLst>
                <a:gs pos="0">
                  <a:srgbClr val="00B4FF">
                    <a:alpha val="58431"/>
                  </a:srgbClr>
                </a:gs>
                <a:gs pos="100000">
                  <a:srgbClr val="345BA0"/>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0"/>
          <p:cNvSpPr txBox="1"/>
          <p:nvPr>
            <p:ph idx="1" type="subTitle"/>
          </p:nvPr>
        </p:nvSpPr>
        <p:spPr>
          <a:xfrm>
            <a:off x="845225" y="3291078"/>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215" name="Google Shape;215;p20"/>
          <p:cNvSpPr txBox="1"/>
          <p:nvPr>
            <p:ph idx="2" type="subTitle"/>
          </p:nvPr>
        </p:nvSpPr>
        <p:spPr>
          <a:xfrm>
            <a:off x="845225" y="3629463"/>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16" name="Google Shape;216;p20"/>
          <p:cNvSpPr txBox="1"/>
          <p:nvPr>
            <p:ph idx="3" type="subTitle"/>
          </p:nvPr>
        </p:nvSpPr>
        <p:spPr>
          <a:xfrm>
            <a:off x="3536543" y="3291078"/>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217" name="Google Shape;217;p20"/>
          <p:cNvSpPr txBox="1"/>
          <p:nvPr>
            <p:ph idx="4" type="subTitle"/>
          </p:nvPr>
        </p:nvSpPr>
        <p:spPr>
          <a:xfrm>
            <a:off x="3536557" y="3629463"/>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18" name="Google Shape;218;p20"/>
          <p:cNvSpPr txBox="1"/>
          <p:nvPr>
            <p:ph idx="5" type="subTitle"/>
          </p:nvPr>
        </p:nvSpPr>
        <p:spPr>
          <a:xfrm>
            <a:off x="6227875" y="3291078"/>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p:txBody>
      </p:sp>
      <p:sp>
        <p:nvSpPr>
          <p:cNvPr id="219" name="Google Shape;219;p20"/>
          <p:cNvSpPr txBox="1"/>
          <p:nvPr>
            <p:ph idx="6" type="subTitle"/>
          </p:nvPr>
        </p:nvSpPr>
        <p:spPr>
          <a:xfrm>
            <a:off x="6227875" y="3629463"/>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20" name="Google Shape;220;p20"/>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221" name="Google Shape;221;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grpSp>
        <p:nvGrpSpPr>
          <p:cNvPr id="28" name="Google Shape;28;p3"/>
          <p:cNvGrpSpPr/>
          <p:nvPr/>
        </p:nvGrpSpPr>
        <p:grpSpPr>
          <a:xfrm>
            <a:off x="-441763" y="-268506"/>
            <a:ext cx="9585656" cy="5416748"/>
            <a:chOff x="-441763" y="-268506"/>
            <a:chExt cx="9585656" cy="5416748"/>
          </a:xfrm>
        </p:grpSpPr>
        <p:sp>
          <p:nvSpPr>
            <p:cNvPr id="29" name="Google Shape;29;p3"/>
            <p:cNvSpPr/>
            <p:nvPr/>
          </p:nvSpPr>
          <p:spPr>
            <a:xfrm flipH="1" rot="10800000">
              <a:off x="-441763" y="-268506"/>
              <a:ext cx="6168779" cy="1755552"/>
            </a:xfrm>
            <a:custGeom>
              <a:rect b="b" l="l" r="r" t="t"/>
              <a:pathLst>
                <a:path extrusionOk="0" h="25082" w="88138">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srgbClr>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3"/>
            <p:cNvGrpSpPr/>
            <p:nvPr/>
          </p:nvGrpSpPr>
          <p:grpSpPr>
            <a:xfrm>
              <a:off x="0" y="2786874"/>
              <a:ext cx="9143893" cy="2361368"/>
              <a:chOff x="0" y="2786874"/>
              <a:chExt cx="9143893" cy="2361368"/>
            </a:xfrm>
          </p:grpSpPr>
          <p:sp>
            <p:nvSpPr>
              <p:cNvPr id="31" name="Google Shape;31;p3"/>
              <p:cNvSpPr/>
              <p:nvPr/>
            </p:nvSpPr>
            <p:spPr>
              <a:xfrm>
                <a:off x="0" y="2786874"/>
                <a:ext cx="9143838" cy="2361368"/>
              </a:xfrm>
              <a:custGeom>
                <a:rect b="b" l="l" r="r" t="t"/>
                <a:pathLst>
                  <a:path extrusionOk="0" h="52159" w="249917">
                    <a:moveTo>
                      <a:pt x="249917" y="1"/>
                    </a:moveTo>
                    <a:cubicBezTo>
                      <a:pt x="249917" y="1"/>
                      <a:pt x="237567" y="1"/>
                      <a:pt x="232571" y="1000"/>
                    </a:cubicBezTo>
                    <a:cubicBezTo>
                      <a:pt x="227575" y="1999"/>
                      <a:pt x="219901" y="3398"/>
                      <a:pt x="217903" y="3398"/>
                    </a:cubicBezTo>
                    <a:cubicBezTo>
                      <a:pt x="215905" y="3398"/>
                      <a:pt x="213906" y="2679"/>
                      <a:pt x="209390" y="3678"/>
                    </a:cubicBezTo>
                    <a:cubicBezTo>
                      <a:pt x="204834" y="4677"/>
                      <a:pt x="197719" y="4957"/>
                      <a:pt x="194722" y="4957"/>
                    </a:cubicBezTo>
                    <a:cubicBezTo>
                      <a:pt x="191764" y="4957"/>
                      <a:pt x="188327" y="4277"/>
                      <a:pt x="185609" y="4277"/>
                    </a:cubicBezTo>
                    <a:cubicBezTo>
                      <a:pt x="182931" y="4277"/>
                      <a:pt x="181093" y="2838"/>
                      <a:pt x="179214" y="3958"/>
                    </a:cubicBezTo>
                    <a:cubicBezTo>
                      <a:pt x="177376" y="5117"/>
                      <a:pt x="177536" y="5117"/>
                      <a:pt x="175537" y="5676"/>
                    </a:cubicBezTo>
                    <a:cubicBezTo>
                      <a:pt x="173539" y="6276"/>
                      <a:pt x="173819" y="5836"/>
                      <a:pt x="171980" y="5836"/>
                    </a:cubicBezTo>
                    <a:cubicBezTo>
                      <a:pt x="170142" y="5836"/>
                      <a:pt x="170262" y="5676"/>
                      <a:pt x="167984" y="6396"/>
                    </a:cubicBezTo>
                    <a:cubicBezTo>
                      <a:pt x="165705" y="7115"/>
                      <a:pt x="164866" y="7235"/>
                      <a:pt x="163867" y="7675"/>
                    </a:cubicBezTo>
                    <a:cubicBezTo>
                      <a:pt x="162388" y="8194"/>
                      <a:pt x="160829" y="8474"/>
                      <a:pt x="159311" y="8514"/>
                    </a:cubicBezTo>
                    <a:cubicBezTo>
                      <a:pt x="158032" y="8514"/>
                      <a:pt x="155873" y="7675"/>
                      <a:pt x="153475" y="7675"/>
                    </a:cubicBezTo>
                    <a:cubicBezTo>
                      <a:pt x="151037" y="7675"/>
                      <a:pt x="144523" y="8514"/>
                      <a:pt x="141365" y="8114"/>
                    </a:cubicBezTo>
                    <a:cubicBezTo>
                      <a:pt x="138248" y="7675"/>
                      <a:pt x="134691" y="7115"/>
                      <a:pt x="131973" y="7115"/>
                    </a:cubicBezTo>
                    <a:cubicBezTo>
                      <a:pt x="129295" y="7115"/>
                      <a:pt x="127976" y="6116"/>
                      <a:pt x="121901" y="6515"/>
                    </a:cubicBezTo>
                    <a:cubicBezTo>
                      <a:pt x="117505" y="6835"/>
                      <a:pt x="113148" y="7355"/>
                      <a:pt x="108792" y="8114"/>
                    </a:cubicBezTo>
                    <a:cubicBezTo>
                      <a:pt x="105235" y="8674"/>
                      <a:pt x="103796" y="8953"/>
                      <a:pt x="100119" y="8514"/>
                    </a:cubicBezTo>
                    <a:cubicBezTo>
                      <a:pt x="96442" y="8114"/>
                      <a:pt x="92605" y="8953"/>
                      <a:pt x="88168" y="8114"/>
                    </a:cubicBezTo>
                    <a:cubicBezTo>
                      <a:pt x="83772" y="7235"/>
                      <a:pt x="81654" y="6396"/>
                      <a:pt x="78936" y="5956"/>
                    </a:cubicBezTo>
                    <a:cubicBezTo>
                      <a:pt x="75459" y="5516"/>
                      <a:pt x="71942" y="5316"/>
                      <a:pt x="68464" y="5396"/>
                    </a:cubicBezTo>
                    <a:cubicBezTo>
                      <a:pt x="64188" y="5396"/>
                      <a:pt x="63908" y="4117"/>
                      <a:pt x="61910" y="4957"/>
                    </a:cubicBezTo>
                    <a:cubicBezTo>
                      <a:pt x="59911" y="5836"/>
                      <a:pt x="60351" y="7115"/>
                      <a:pt x="58473" y="7115"/>
                    </a:cubicBezTo>
                    <a:cubicBezTo>
                      <a:pt x="56634" y="7115"/>
                      <a:pt x="56474" y="5556"/>
                      <a:pt x="54795" y="5676"/>
                    </a:cubicBezTo>
                    <a:cubicBezTo>
                      <a:pt x="53077" y="5836"/>
                      <a:pt x="53237" y="7395"/>
                      <a:pt x="51798" y="7515"/>
                    </a:cubicBezTo>
                    <a:cubicBezTo>
                      <a:pt x="50359" y="7675"/>
                      <a:pt x="51079" y="6675"/>
                      <a:pt x="49240" y="6675"/>
                    </a:cubicBezTo>
                    <a:cubicBezTo>
                      <a:pt x="47401" y="6675"/>
                      <a:pt x="48680" y="8794"/>
                      <a:pt x="46962" y="8953"/>
                    </a:cubicBezTo>
                    <a:cubicBezTo>
                      <a:pt x="45243" y="9113"/>
                      <a:pt x="44963" y="10392"/>
                      <a:pt x="40847" y="8953"/>
                    </a:cubicBezTo>
                    <a:cubicBezTo>
                      <a:pt x="36730" y="7515"/>
                      <a:pt x="34732" y="9393"/>
                      <a:pt x="33013" y="8514"/>
                    </a:cubicBezTo>
                    <a:cubicBezTo>
                      <a:pt x="31295" y="7675"/>
                      <a:pt x="28737" y="7675"/>
                      <a:pt x="26179" y="7115"/>
                    </a:cubicBezTo>
                    <a:cubicBezTo>
                      <a:pt x="23621" y="6555"/>
                      <a:pt x="22502" y="6116"/>
                      <a:pt x="17786" y="6955"/>
                    </a:cubicBezTo>
                    <a:cubicBezTo>
                      <a:pt x="13109" y="7794"/>
                      <a:pt x="0" y="9793"/>
                      <a:pt x="0" y="9793"/>
                    </a:cubicBezTo>
                    <a:lnTo>
                      <a:pt x="0" y="52158"/>
                    </a:lnTo>
                    <a:lnTo>
                      <a:pt x="249917" y="52158"/>
                    </a:lnTo>
                    <a:close/>
                  </a:path>
                </a:pathLst>
              </a:custGeom>
              <a:gradFill>
                <a:gsLst>
                  <a:gs pos="0">
                    <a:srgbClr val="193D7E">
                      <a:alpha val="17190"/>
                    </a:srgbClr>
                  </a:gs>
                  <a:gs pos="100000">
                    <a:srgbClr val="4884B6">
                      <a:alpha val="61568"/>
                      <a:alpha val="1719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0" y="3733825"/>
                <a:ext cx="9143893" cy="1409647"/>
              </a:xfrm>
              <a:custGeom>
                <a:rect b="b" l="l" r="r" t="t"/>
                <a:pathLst>
                  <a:path extrusionOk="0" h="15277" w="5012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 name="Google Shape;33;p3"/>
          <p:cNvSpPr txBox="1"/>
          <p:nvPr>
            <p:ph type="title"/>
          </p:nvPr>
        </p:nvSpPr>
        <p:spPr>
          <a:xfrm>
            <a:off x="722375" y="2369223"/>
            <a:ext cx="4929900" cy="1065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7000"/>
              <a:buNone/>
              <a:defRPr sz="8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34" name="Google Shape;34;p3"/>
          <p:cNvSpPr txBox="1"/>
          <p:nvPr>
            <p:ph hasCustomPrompt="1" idx="2" type="title"/>
          </p:nvPr>
        </p:nvSpPr>
        <p:spPr>
          <a:xfrm>
            <a:off x="722375" y="1221386"/>
            <a:ext cx="1313100" cy="95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5000"/>
              <a:buNone/>
              <a:defRPr sz="8500">
                <a:solidFill>
                  <a:schemeClr val="lt1"/>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35" name="Google Shape;35;p3"/>
          <p:cNvSpPr txBox="1"/>
          <p:nvPr>
            <p:ph idx="1" type="subTitle"/>
          </p:nvPr>
        </p:nvSpPr>
        <p:spPr>
          <a:xfrm>
            <a:off x="722375" y="3396499"/>
            <a:ext cx="4594500" cy="44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800"/>
            </a:lvl1pPr>
            <a:lvl2pPr lvl="1" rtl="0">
              <a:lnSpc>
                <a:spcPct val="100000"/>
              </a:lnSpc>
              <a:spcBef>
                <a:spcPts val="0"/>
              </a:spcBef>
              <a:spcAft>
                <a:spcPts val="0"/>
              </a:spcAft>
              <a:buNone/>
              <a:defRPr sz="1800"/>
            </a:lvl2pPr>
            <a:lvl3pPr lvl="2" rtl="0">
              <a:lnSpc>
                <a:spcPct val="100000"/>
              </a:lnSpc>
              <a:spcBef>
                <a:spcPts val="0"/>
              </a:spcBef>
              <a:spcAft>
                <a:spcPts val="0"/>
              </a:spcAft>
              <a:buNone/>
              <a:defRPr sz="1800"/>
            </a:lvl3pPr>
            <a:lvl4pPr lvl="3" rtl="0">
              <a:lnSpc>
                <a:spcPct val="100000"/>
              </a:lnSpc>
              <a:spcBef>
                <a:spcPts val="0"/>
              </a:spcBef>
              <a:spcAft>
                <a:spcPts val="0"/>
              </a:spcAft>
              <a:buNone/>
              <a:defRPr sz="1800"/>
            </a:lvl4pPr>
            <a:lvl5pPr lvl="4" rtl="0">
              <a:lnSpc>
                <a:spcPct val="100000"/>
              </a:lnSpc>
              <a:spcBef>
                <a:spcPts val="0"/>
              </a:spcBef>
              <a:spcAft>
                <a:spcPts val="0"/>
              </a:spcAft>
              <a:buNone/>
              <a:defRPr sz="1800"/>
            </a:lvl5pPr>
            <a:lvl6pPr lvl="5" rtl="0">
              <a:lnSpc>
                <a:spcPct val="100000"/>
              </a:lnSpc>
              <a:spcBef>
                <a:spcPts val="0"/>
              </a:spcBef>
              <a:spcAft>
                <a:spcPts val="0"/>
              </a:spcAft>
              <a:buNone/>
              <a:defRPr sz="1800"/>
            </a:lvl6pPr>
            <a:lvl7pPr lvl="6" rtl="0">
              <a:lnSpc>
                <a:spcPct val="100000"/>
              </a:lnSpc>
              <a:spcBef>
                <a:spcPts val="0"/>
              </a:spcBef>
              <a:spcAft>
                <a:spcPts val="0"/>
              </a:spcAft>
              <a:buNone/>
              <a:defRPr sz="1800"/>
            </a:lvl7pPr>
            <a:lvl8pPr lvl="7" rtl="0">
              <a:lnSpc>
                <a:spcPct val="100000"/>
              </a:lnSpc>
              <a:spcBef>
                <a:spcPts val="0"/>
              </a:spcBef>
              <a:spcAft>
                <a:spcPts val="0"/>
              </a:spcAft>
              <a:buNone/>
              <a:defRPr sz="1800"/>
            </a:lvl8pPr>
            <a:lvl9pPr lvl="8" rtl="0">
              <a:lnSpc>
                <a:spcPct val="100000"/>
              </a:lnSpc>
              <a:spcBef>
                <a:spcPts val="0"/>
              </a:spcBef>
              <a:spcAft>
                <a:spcPts val="0"/>
              </a:spcAft>
              <a:buNone/>
              <a:defRPr sz="1800"/>
            </a:lvl9pPr>
          </a:lstStyle>
          <a:p/>
        </p:txBody>
      </p:sp>
      <p:sp>
        <p:nvSpPr>
          <p:cNvPr id="36" name="Google Shape;3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
    <p:spTree>
      <p:nvGrpSpPr>
        <p:cNvPr id="222" name="Shape 222"/>
        <p:cNvGrpSpPr/>
        <p:nvPr/>
      </p:nvGrpSpPr>
      <p:grpSpPr>
        <a:xfrm>
          <a:off x="0" y="0"/>
          <a:ext cx="0" cy="0"/>
          <a:chOff x="0" y="0"/>
          <a:chExt cx="0" cy="0"/>
        </a:xfrm>
      </p:grpSpPr>
      <p:grpSp>
        <p:nvGrpSpPr>
          <p:cNvPr id="223" name="Google Shape;223;p21"/>
          <p:cNvGrpSpPr/>
          <p:nvPr/>
        </p:nvGrpSpPr>
        <p:grpSpPr>
          <a:xfrm>
            <a:off x="0" y="4015798"/>
            <a:ext cx="9144060" cy="1127726"/>
            <a:chOff x="0" y="4015798"/>
            <a:chExt cx="9144060" cy="1127726"/>
          </a:xfrm>
        </p:grpSpPr>
        <p:sp>
          <p:nvSpPr>
            <p:cNvPr id="224" name="Google Shape;224;p21"/>
            <p:cNvSpPr/>
            <p:nvPr/>
          </p:nvSpPr>
          <p:spPr>
            <a:xfrm>
              <a:off x="0" y="4015798"/>
              <a:ext cx="9144020" cy="1127715"/>
            </a:xfrm>
            <a:custGeom>
              <a:rect b="b" l="l" r="r" t="t"/>
              <a:pathLst>
                <a:path extrusionOk="0" h="13450" w="50284">
                  <a:moveTo>
                    <a:pt x="50284" y="2628"/>
                  </a:moveTo>
                  <a:cubicBezTo>
                    <a:pt x="49026" y="3473"/>
                    <a:pt x="48000" y="4601"/>
                    <a:pt x="46622" y="5342"/>
                  </a:cubicBezTo>
                  <a:cubicBezTo>
                    <a:pt x="45743" y="5756"/>
                    <a:pt x="44916" y="5739"/>
                    <a:pt x="43994" y="5480"/>
                  </a:cubicBezTo>
                  <a:cubicBezTo>
                    <a:pt x="43460" y="5627"/>
                    <a:pt x="42676" y="5937"/>
                    <a:pt x="42477" y="6437"/>
                  </a:cubicBezTo>
                  <a:cubicBezTo>
                    <a:pt x="42314" y="6540"/>
                    <a:pt x="42133" y="6626"/>
                    <a:pt x="41960" y="6480"/>
                  </a:cubicBezTo>
                  <a:cubicBezTo>
                    <a:pt x="41469" y="5928"/>
                    <a:pt x="41090" y="5334"/>
                    <a:pt x="40306" y="5325"/>
                  </a:cubicBezTo>
                  <a:cubicBezTo>
                    <a:pt x="39290" y="4464"/>
                    <a:pt x="38299" y="3697"/>
                    <a:pt x="37092" y="3197"/>
                  </a:cubicBezTo>
                  <a:cubicBezTo>
                    <a:pt x="35835" y="2766"/>
                    <a:pt x="34508" y="2551"/>
                    <a:pt x="33267" y="2396"/>
                  </a:cubicBezTo>
                  <a:cubicBezTo>
                    <a:pt x="32716" y="1732"/>
                    <a:pt x="32690" y="2413"/>
                    <a:pt x="32466" y="2120"/>
                  </a:cubicBezTo>
                  <a:cubicBezTo>
                    <a:pt x="30794" y="2163"/>
                    <a:pt x="28787" y="2284"/>
                    <a:pt x="26969" y="1706"/>
                  </a:cubicBezTo>
                  <a:cubicBezTo>
                    <a:pt x="26116" y="1586"/>
                    <a:pt x="25366" y="2111"/>
                    <a:pt x="24522" y="2094"/>
                  </a:cubicBezTo>
                  <a:cubicBezTo>
                    <a:pt x="23962" y="1870"/>
                    <a:pt x="23384" y="1741"/>
                    <a:pt x="22781" y="1853"/>
                  </a:cubicBezTo>
                  <a:cubicBezTo>
                    <a:pt x="19593" y="1655"/>
                    <a:pt x="16448" y="0"/>
                    <a:pt x="13381" y="1534"/>
                  </a:cubicBezTo>
                  <a:cubicBezTo>
                    <a:pt x="10995" y="2301"/>
                    <a:pt x="8444" y="1034"/>
                    <a:pt x="6092" y="500"/>
                  </a:cubicBezTo>
                  <a:cubicBezTo>
                    <a:pt x="4446" y="302"/>
                    <a:pt x="2878" y="1095"/>
                    <a:pt x="1164" y="810"/>
                  </a:cubicBezTo>
                  <a:cubicBezTo>
                    <a:pt x="707" y="612"/>
                    <a:pt x="328" y="569"/>
                    <a:pt x="1" y="664"/>
                  </a:cubicBezTo>
                  <a:lnTo>
                    <a:pt x="1" y="13450"/>
                  </a:lnTo>
                  <a:lnTo>
                    <a:pt x="50275" y="13450"/>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a:off x="0" y="4616123"/>
              <a:ext cx="9144060" cy="527401"/>
            </a:xfrm>
            <a:custGeom>
              <a:rect b="b" l="l" r="r" t="t"/>
              <a:pathLst>
                <a:path extrusionOk="0" h="13330" w="51266">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21"/>
          <p:cNvGrpSpPr/>
          <p:nvPr/>
        </p:nvGrpSpPr>
        <p:grpSpPr>
          <a:xfrm>
            <a:off x="-781747" y="251600"/>
            <a:ext cx="11042735" cy="1229100"/>
            <a:chOff x="-798585" y="175400"/>
            <a:chExt cx="11042735" cy="1229100"/>
          </a:xfrm>
        </p:grpSpPr>
        <p:sp>
          <p:nvSpPr>
            <p:cNvPr id="227" name="Google Shape;227;p21"/>
            <p:cNvSpPr/>
            <p:nvPr/>
          </p:nvSpPr>
          <p:spPr>
            <a:xfrm>
              <a:off x="6928023" y="175400"/>
              <a:ext cx="3316128" cy="1035227"/>
            </a:xfrm>
            <a:custGeom>
              <a:rect b="b" l="l" r="r" t="t"/>
              <a:pathLst>
                <a:path extrusionOk="0" h="27518" w="88148">
                  <a:moveTo>
                    <a:pt x="64536" y="1"/>
                  </a:moveTo>
                  <a:cubicBezTo>
                    <a:pt x="63518" y="1"/>
                    <a:pt x="62457" y="63"/>
                    <a:pt x="61431" y="186"/>
                  </a:cubicBezTo>
                  <a:cubicBezTo>
                    <a:pt x="56574" y="802"/>
                    <a:pt x="63666" y="3036"/>
                    <a:pt x="61010" y="3651"/>
                  </a:cubicBezTo>
                  <a:cubicBezTo>
                    <a:pt x="60420" y="3783"/>
                    <a:pt x="59461" y="3833"/>
                    <a:pt x="58276" y="3833"/>
                  </a:cubicBezTo>
                  <a:cubicBezTo>
                    <a:pt x="54194" y="3833"/>
                    <a:pt x="47429" y="3230"/>
                    <a:pt x="43815" y="3230"/>
                  </a:cubicBezTo>
                  <a:cubicBezTo>
                    <a:pt x="39152" y="3230"/>
                    <a:pt x="42811" y="7699"/>
                    <a:pt x="47248" y="8088"/>
                  </a:cubicBezTo>
                  <a:cubicBezTo>
                    <a:pt x="51501" y="8488"/>
                    <a:pt x="43082" y="11969"/>
                    <a:pt x="32852" y="11969"/>
                  </a:cubicBezTo>
                  <a:cubicBezTo>
                    <a:pt x="32333" y="11969"/>
                    <a:pt x="31810" y="11960"/>
                    <a:pt x="31283" y="11941"/>
                  </a:cubicBezTo>
                  <a:cubicBezTo>
                    <a:pt x="30657" y="11917"/>
                    <a:pt x="30091" y="11906"/>
                    <a:pt x="29580" y="11906"/>
                  </a:cubicBezTo>
                  <a:cubicBezTo>
                    <a:pt x="21154" y="11906"/>
                    <a:pt x="27751" y="14996"/>
                    <a:pt x="29858" y="15180"/>
                  </a:cubicBezTo>
                  <a:cubicBezTo>
                    <a:pt x="32055" y="15371"/>
                    <a:pt x="35410" y="20852"/>
                    <a:pt x="18597" y="20852"/>
                  </a:cubicBezTo>
                  <a:cubicBezTo>
                    <a:pt x="18309" y="20852"/>
                    <a:pt x="18015" y="20850"/>
                    <a:pt x="17714" y="20847"/>
                  </a:cubicBezTo>
                  <a:cubicBezTo>
                    <a:pt x="17466" y="20844"/>
                    <a:pt x="17222" y="20843"/>
                    <a:pt x="16981" y="20843"/>
                  </a:cubicBezTo>
                  <a:cubicBezTo>
                    <a:pt x="1" y="20843"/>
                    <a:pt x="3463" y="27518"/>
                    <a:pt x="12436" y="27518"/>
                  </a:cubicBezTo>
                  <a:cubicBezTo>
                    <a:pt x="21568" y="27518"/>
                    <a:pt x="12987" y="23534"/>
                    <a:pt x="20208" y="23308"/>
                  </a:cubicBezTo>
                  <a:cubicBezTo>
                    <a:pt x="27429" y="23081"/>
                    <a:pt x="43750" y="23243"/>
                    <a:pt x="37403" y="18612"/>
                  </a:cubicBezTo>
                  <a:cubicBezTo>
                    <a:pt x="34597" y="16540"/>
                    <a:pt x="35711" y="16028"/>
                    <a:pt x="38564" y="16028"/>
                  </a:cubicBezTo>
                  <a:cubicBezTo>
                    <a:pt x="41347" y="16028"/>
                    <a:pt x="45783" y="16515"/>
                    <a:pt x="49847" y="16515"/>
                  </a:cubicBezTo>
                  <a:cubicBezTo>
                    <a:pt x="50989" y="16515"/>
                    <a:pt x="52103" y="16477"/>
                    <a:pt x="53141" y="16378"/>
                  </a:cubicBezTo>
                  <a:cubicBezTo>
                    <a:pt x="61626" y="15568"/>
                    <a:pt x="48478" y="10776"/>
                    <a:pt x="55570" y="10646"/>
                  </a:cubicBezTo>
                  <a:cubicBezTo>
                    <a:pt x="55810" y="10642"/>
                    <a:pt x="56048" y="10640"/>
                    <a:pt x="56284" y="10640"/>
                  </a:cubicBezTo>
                  <a:cubicBezTo>
                    <a:pt x="62965" y="10640"/>
                    <a:pt x="67583" y="12378"/>
                    <a:pt x="63860" y="13755"/>
                  </a:cubicBezTo>
                  <a:cubicBezTo>
                    <a:pt x="61621" y="14583"/>
                    <a:pt x="65154" y="15574"/>
                    <a:pt x="69967" y="15574"/>
                  </a:cubicBezTo>
                  <a:cubicBezTo>
                    <a:pt x="73439" y="15574"/>
                    <a:pt x="77578" y="15058"/>
                    <a:pt x="80699" y="13593"/>
                  </a:cubicBezTo>
                  <a:cubicBezTo>
                    <a:pt x="88147" y="10128"/>
                    <a:pt x="57384" y="10322"/>
                    <a:pt x="65479" y="7278"/>
                  </a:cubicBezTo>
                  <a:cubicBezTo>
                    <a:pt x="73575" y="4234"/>
                    <a:pt x="83678" y="4040"/>
                    <a:pt x="83678" y="4040"/>
                  </a:cubicBezTo>
                  <a:lnTo>
                    <a:pt x="83678" y="4040"/>
                  </a:lnTo>
                  <a:cubicBezTo>
                    <a:pt x="83678" y="4040"/>
                    <a:pt x="83513" y="6720"/>
                    <a:pt x="84129" y="6720"/>
                  </a:cubicBezTo>
                  <a:cubicBezTo>
                    <a:pt x="84456" y="6720"/>
                    <a:pt x="85003" y="5965"/>
                    <a:pt x="85913" y="3651"/>
                  </a:cubicBezTo>
                  <a:lnTo>
                    <a:pt x="76004" y="1838"/>
                  </a:lnTo>
                  <a:cubicBezTo>
                    <a:pt x="76004" y="1838"/>
                    <a:pt x="71720" y="3562"/>
                    <a:pt x="70201" y="3562"/>
                  </a:cubicBezTo>
                  <a:cubicBezTo>
                    <a:pt x="69649" y="3562"/>
                    <a:pt x="69462" y="3334"/>
                    <a:pt x="69980" y="2712"/>
                  </a:cubicBezTo>
                  <a:cubicBezTo>
                    <a:pt x="71539" y="873"/>
                    <a:pt x="68341" y="1"/>
                    <a:pt x="64536" y="1"/>
                  </a:cubicBezTo>
                  <a:close/>
                </a:path>
              </a:pathLst>
            </a:custGeom>
            <a:gradFill>
              <a:gsLst>
                <a:gs pos="0">
                  <a:srgbClr val="00B4FF">
                    <a:alpha val="69019"/>
                    <a:alpha val="13020"/>
                  </a:srgbClr>
                </a:gs>
                <a:gs pos="100000">
                  <a:schemeClr val="dk2">
                    <a:alpha val="13020"/>
                  </a:scheme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flipH="1" rot="10800000">
              <a:off x="-798585" y="768796"/>
              <a:ext cx="2233858" cy="635703"/>
            </a:xfrm>
            <a:custGeom>
              <a:rect b="b" l="l" r="r" t="t"/>
              <a:pathLst>
                <a:path extrusionOk="0" h="25082" w="88138">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1"/>
          <p:cNvSpPr txBox="1"/>
          <p:nvPr>
            <p:ph type="title"/>
          </p:nvPr>
        </p:nvSpPr>
        <p:spPr>
          <a:xfrm>
            <a:off x="720000" y="387600"/>
            <a:ext cx="71667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230" name="Google Shape;230;p21"/>
          <p:cNvSpPr txBox="1"/>
          <p:nvPr>
            <p:ph idx="1" type="subTitle"/>
          </p:nvPr>
        </p:nvSpPr>
        <p:spPr>
          <a:xfrm>
            <a:off x="4657905" y="2102140"/>
            <a:ext cx="1796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800">
                <a:latin typeface="Karantina"/>
                <a:ea typeface="Karantina"/>
                <a:cs typeface="Karantina"/>
                <a:sym typeface="Karantina"/>
              </a:defRPr>
            </a:lvl1pPr>
            <a:lvl2pPr lvl="1" rtl="0">
              <a:lnSpc>
                <a:spcPct val="100000"/>
              </a:lnSpc>
              <a:spcBef>
                <a:spcPts val="0"/>
              </a:spcBef>
              <a:spcAft>
                <a:spcPts val="0"/>
              </a:spcAft>
              <a:buNone/>
              <a:defRPr b="1" sz="2800">
                <a:latin typeface="Karantina"/>
                <a:ea typeface="Karantina"/>
                <a:cs typeface="Karantina"/>
                <a:sym typeface="Karantina"/>
              </a:defRPr>
            </a:lvl2pPr>
            <a:lvl3pPr lvl="2" rtl="0">
              <a:lnSpc>
                <a:spcPct val="100000"/>
              </a:lnSpc>
              <a:spcBef>
                <a:spcPts val="0"/>
              </a:spcBef>
              <a:spcAft>
                <a:spcPts val="0"/>
              </a:spcAft>
              <a:buNone/>
              <a:defRPr b="1" sz="2800">
                <a:latin typeface="Karantina"/>
                <a:ea typeface="Karantina"/>
                <a:cs typeface="Karantina"/>
                <a:sym typeface="Karantina"/>
              </a:defRPr>
            </a:lvl3pPr>
            <a:lvl4pPr lvl="3" rtl="0">
              <a:lnSpc>
                <a:spcPct val="100000"/>
              </a:lnSpc>
              <a:spcBef>
                <a:spcPts val="0"/>
              </a:spcBef>
              <a:spcAft>
                <a:spcPts val="0"/>
              </a:spcAft>
              <a:buNone/>
              <a:defRPr b="1" sz="2800">
                <a:latin typeface="Karantina"/>
                <a:ea typeface="Karantina"/>
                <a:cs typeface="Karantina"/>
                <a:sym typeface="Karantina"/>
              </a:defRPr>
            </a:lvl4pPr>
            <a:lvl5pPr lvl="4" rtl="0">
              <a:lnSpc>
                <a:spcPct val="100000"/>
              </a:lnSpc>
              <a:spcBef>
                <a:spcPts val="0"/>
              </a:spcBef>
              <a:spcAft>
                <a:spcPts val="0"/>
              </a:spcAft>
              <a:buNone/>
              <a:defRPr b="1" sz="2800">
                <a:latin typeface="Karantina"/>
                <a:ea typeface="Karantina"/>
                <a:cs typeface="Karantina"/>
                <a:sym typeface="Karantina"/>
              </a:defRPr>
            </a:lvl5pPr>
            <a:lvl6pPr lvl="5" rtl="0">
              <a:lnSpc>
                <a:spcPct val="100000"/>
              </a:lnSpc>
              <a:spcBef>
                <a:spcPts val="0"/>
              </a:spcBef>
              <a:spcAft>
                <a:spcPts val="0"/>
              </a:spcAft>
              <a:buNone/>
              <a:defRPr b="1" sz="2800">
                <a:latin typeface="Karantina"/>
                <a:ea typeface="Karantina"/>
                <a:cs typeface="Karantina"/>
                <a:sym typeface="Karantina"/>
              </a:defRPr>
            </a:lvl6pPr>
            <a:lvl7pPr lvl="6" rtl="0">
              <a:lnSpc>
                <a:spcPct val="100000"/>
              </a:lnSpc>
              <a:spcBef>
                <a:spcPts val="0"/>
              </a:spcBef>
              <a:spcAft>
                <a:spcPts val="0"/>
              </a:spcAft>
              <a:buNone/>
              <a:defRPr b="1" sz="2800">
                <a:latin typeface="Karantina"/>
                <a:ea typeface="Karantina"/>
                <a:cs typeface="Karantina"/>
                <a:sym typeface="Karantina"/>
              </a:defRPr>
            </a:lvl7pPr>
            <a:lvl8pPr lvl="7" rtl="0">
              <a:lnSpc>
                <a:spcPct val="100000"/>
              </a:lnSpc>
              <a:spcBef>
                <a:spcPts val="0"/>
              </a:spcBef>
              <a:spcAft>
                <a:spcPts val="0"/>
              </a:spcAft>
              <a:buNone/>
              <a:defRPr b="1" sz="2800">
                <a:latin typeface="Karantina"/>
                <a:ea typeface="Karantina"/>
                <a:cs typeface="Karantina"/>
                <a:sym typeface="Karantina"/>
              </a:defRPr>
            </a:lvl8pPr>
            <a:lvl9pPr lvl="8" rtl="0">
              <a:lnSpc>
                <a:spcPct val="100000"/>
              </a:lnSpc>
              <a:spcBef>
                <a:spcPts val="0"/>
              </a:spcBef>
              <a:spcAft>
                <a:spcPts val="0"/>
              </a:spcAft>
              <a:buNone/>
              <a:defRPr b="1" sz="2800">
                <a:latin typeface="Karantina"/>
                <a:ea typeface="Karantina"/>
                <a:cs typeface="Karantina"/>
                <a:sym typeface="Karantina"/>
              </a:defRPr>
            </a:lvl9pPr>
          </a:lstStyle>
          <a:p/>
        </p:txBody>
      </p:sp>
      <p:sp>
        <p:nvSpPr>
          <p:cNvPr id="231" name="Google Shape;231;p21"/>
          <p:cNvSpPr txBox="1"/>
          <p:nvPr>
            <p:ph idx="2" type="subTitle"/>
          </p:nvPr>
        </p:nvSpPr>
        <p:spPr>
          <a:xfrm>
            <a:off x="4657906" y="2471048"/>
            <a:ext cx="17961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32" name="Google Shape;232;p21"/>
          <p:cNvSpPr txBox="1"/>
          <p:nvPr>
            <p:ph idx="3" type="subTitle"/>
          </p:nvPr>
        </p:nvSpPr>
        <p:spPr>
          <a:xfrm>
            <a:off x="6625817" y="2102140"/>
            <a:ext cx="1796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800">
                <a:latin typeface="Karantina"/>
                <a:ea typeface="Karantina"/>
                <a:cs typeface="Karantina"/>
                <a:sym typeface="Karantina"/>
              </a:defRPr>
            </a:lvl1pPr>
            <a:lvl2pPr lvl="1" rtl="0">
              <a:lnSpc>
                <a:spcPct val="100000"/>
              </a:lnSpc>
              <a:spcBef>
                <a:spcPts val="0"/>
              </a:spcBef>
              <a:spcAft>
                <a:spcPts val="0"/>
              </a:spcAft>
              <a:buNone/>
              <a:defRPr b="1" sz="2800">
                <a:latin typeface="Karantina"/>
                <a:ea typeface="Karantina"/>
                <a:cs typeface="Karantina"/>
                <a:sym typeface="Karantina"/>
              </a:defRPr>
            </a:lvl2pPr>
            <a:lvl3pPr lvl="2" rtl="0">
              <a:lnSpc>
                <a:spcPct val="100000"/>
              </a:lnSpc>
              <a:spcBef>
                <a:spcPts val="0"/>
              </a:spcBef>
              <a:spcAft>
                <a:spcPts val="0"/>
              </a:spcAft>
              <a:buNone/>
              <a:defRPr b="1" sz="2800">
                <a:latin typeface="Karantina"/>
                <a:ea typeface="Karantina"/>
                <a:cs typeface="Karantina"/>
                <a:sym typeface="Karantina"/>
              </a:defRPr>
            </a:lvl3pPr>
            <a:lvl4pPr lvl="3" rtl="0">
              <a:lnSpc>
                <a:spcPct val="100000"/>
              </a:lnSpc>
              <a:spcBef>
                <a:spcPts val="0"/>
              </a:spcBef>
              <a:spcAft>
                <a:spcPts val="0"/>
              </a:spcAft>
              <a:buNone/>
              <a:defRPr b="1" sz="2800">
                <a:latin typeface="Karantina"/>
                <a:ea typeface="Karantina"/>
                <a:cs typeface="Karantina"/>
                <a:sym typeface="Karantina"/>
              </a:defRPr>
            </a:lvl4pPr>
            <a:lvl5pPr lvl="4" rtl="0">
              <a:lnSpc>
                <a:spcPct val="100000"/>
              </a:lnSpc>
              <a:spcBef>
                <a:spcPts val="0"/>
              </a:spcBef>
              <a:spcAft>
                <a:spcPts val="0"/>
              </a:spcAft>
              <a:buNone/>
              <a:defRPr b="1" sz="2800">
                <a:latin typeface="Karantina"/>
                <a:ea typeface="Karantina"/>
                <a:cs typeface="Karantina"/>
                <a:sym typeface="Karantina"/>
              </a:defRPr>
            </a:lvl5pPr>
            <a:lvl6pPr lvl="5" rtl="0">
              <a:lnSpc>
                <a:spcPct val="100000"/>
              </a:lnSpc>
              <a:spcBef>
                <a:spcPts val="0"/>
              </a:spcBef>
              <a:spcAft>
                <a:spcPts val="0"/>
              </a:spcAft>
              <a:buNone/>
              <a:defRPr b="1" sz="2800">
                <a:latin typeface="Karantina"/>
                <a:ea typeface="Karantina"/>
                <a:cs typeface="Karantina"/>
                <a:sym typeface="Karantina"/>
              </a:defRPr>
            </a:lvl6pPr>
            <a:lvl7pPr lvl="6" rtl="0">
              <a:lnSpc>
                <a:spcPct val="100000"/>
              </a:lnSpc>
              <a:spcBef>
                <a:spcPts val="0"/>
              </a:spcBef>
              <a:spcAft>
                <a:spcPts val="0"/>
              </a:spcAft>
              <a:buNone/>
              <a:defRPr b="1" sz="2800">
                <a:latin typeface="Karantina"/>
                <a:ea typeface="Karantina"/>
                <a:cs typeface="Karantina"/>
                <a:sym typeface="Karantina"/>
              </a:defRPr>
            </a:lvl7pPr>
            <a:lvl8pPr lvl="7" rtl="0">
              <a:lnSpc>
                <a:spcPct val="100000"/>
              </a:lnSpc>
              <a:spcBef>
                <a:spcPts val="0"/>
              </a:spcBef>
              <a:spcAft>
                <a:spcPts val="0"/>
              </a:spcAft>
              <a:buNone/>
              <a:defRPr b="1" sz="2800">
                <a:latin typeface="Karantina"/>
                <a:ea typeface="Karantina"/>
                <a:cs typeface="Karantina"/>
                <a:sym typeface="Karantina"/>
              </a:defRPr>
            </a:lvl8pPr>
            <a:lvl9pPr lvl="8" rtl="0">
              <a:lnSpc>
                <a:spcPct val="100000"/>
              </a:lnSpc>
              <a:spcBef>
                <a:spcPts val="0"/>
              </a:spcBef>
              <a:spcAft>
                <a:spcPts val="0"/>
              </a:spcAft>
              <a:buNone/>
              <a:defRPr b="1" sz="2800">
                <a:latin typeface="Karantina"/>
                <a:ea typeface="Karantina"/>
                <a:cs typeface="Karantina"/>
                <a:sym typeface="Karantina"/>
              </a:defRPr>
            </a:lvl9pPr>
          </a:lstStyle>
          <a:p/>
        </p:txBody>
      </p:sp>
      <p:sp>
        <p:nvSpPr>
          <p:cNvPr id="233" name="Google Shape;233;p21"/>
          <p:cNvSpPr txBox="1"/>
          <p:nvPr>
            <p:ph idx="4" type="subTitle"/>
          </p:nvPr>
        </p:nvSpPr>
        <p:spPr>
          <a:xfrm>
            <a:off x="6625819" y="2471048"/>
            <a:ext cx="17961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34" name="Google Shape;234;p21"/>
          <p:cNvSpPr txBox="1"/>
          <p:nvPr>
            <p:ph idx="5" type="subTitle"/>
          </p:nvPr>
        </p:nvSpPr>
        <p:spPr>
          <a:xfrm>
            <a:off x="722081" y="2102140"/>
            <a:ext cx="1796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800">
                <a:latin typeface="Karantina"/>
                <a:ea typeface="Karantina"/>
                <a:cs typeface="Karantina"/>
                <a:sym typeface="Karantina"/>
              </a:defRPr>
            </a:lvl1pPr>
            <a:lvl2pPr lvl="1" rtl="0">
              <a:lnSpc>
                <a:spcPct val="100000"/>
              </a:lnSpc>
              <a:spcBef>
                <a:spcPts val="0"/>
              </a:spcBef>
              <a:spcAft>
                <a:spcPts val="0"/>
              </a:spcAft>
              <a:buNone/>
              <a:defRPr b="1" sz="2800">
                <a:latin typeface="Karantina"/>
                <a:ea typeface="Karantina"/>
                <a:cs typeface="Karantina"/>
                <a:sym typeface="Karantina"/>
              </a:defRPr>
            </a:lvl2pPr>
            <a:lvl3pPr lvl="2" rtl="0">
              <a:lnSpc>
                <a:spcPct val="100000"/>
              </a:lnSpc>
              <a:spcBef>
                <a:spcPts val="0"/>
              </a:spcBef>
              <a:spcAft>
                <a:spcPts val="0"/>
              </a:spcAft>
              <a:buNone/>
              <a:defRPr b="1" sz="2800">
                <a:latin typeface="Karantina"/>
                <a:ea typeface="Karantina"/>
                <a:cs typeface="Karantina"/>
                <a:sym typeface="Karantina"/>
              </a:defRPr>
            </a:lvl3pPr>
            <a:lvl4pPr lvl="3" rtl="0">
              <a:lnSpc>
                <a:spcPct val="100000"/>
              </a:lnSpc>
              <a:spcBef>
                <a:spcPts val="0"/>
              </a:spcBef>
              <a:spcAft>
                <a:spcPts val="0"/>
              </a:spcAft>
              <a:buNone/>
              <a:defRPr b="1" sz="2800">
                <a:latin typeface="Karantina"/>
                <a:ea typeface="Karantina"/>
                <a:cs typeface="Karantina"/>
                <a:sym typeface="Karantina"/>
              </a:defRPr>
            </a:lvl4pPr>
            <a:lvl5pPr lvl="4" rtl="0">
              <a:lnSpc>
                <a:spcPct val="100000"/>
              </a:lnSpc>
              <a:spcBef>
                <a:spcPts val="0"/>
              </a:spcBef>
              <a:spcAft>
                <a:spcPts val="0"/>
              </a:spcAft>
              <a:buNone/>
              <a:defRPr b="1" sz="2800">
                <a:latin typeface="Karantina"/>
                <a:ea typeface="Karantina"/>
                <a:cs typeface="Karantina"/>
                <a:sym typeface="Karantina"/>
              </a:defRPr>
            </a:lvl5pPr>
            <a:lvl6pPr lvl="5" rtl="0">
              <a:lnSpc>
                <a:spcPct val="100000"/>
              </a:lnSpc>
              <a:spcBef>
                <a:spcPts val="0"/>
              </a:spcBef>
              <a:spcAft>
                <a:spcPts val="0"/>
              </a:spcAft>
              <a:buNone/>
              <a:defRPr b="1" sz="2800">
                <a:latin typeface="Karantina"/>
                <a:ea typeface="Karantina"/>
                <a:cs typeface="Karantina"/>
                <a:sym typeface="Karantina"/>
              </a:defRPr>
            </a:lvl6pPr>
            <a:lvl7pPr lvl="6" rtl="0">
              <a:lnSpc>
                <a:spcPct val="100000"/>
              </a:lnSpc>
              <a:spcBef>
                <a:spcPts val="0"/>
              </a:spcBef>
              <a:spcAft>
                <a:spcPts val="0"/>
              </a:spcAft>
              <a:buNone/>
              <a:defRPr b="1" sz="2800">
                <a:latin typeface="Karantina"/>
                <a:ea typeface="Karantina"/>
                <a:cs typeface="Karantina"/>
                <a:sym typeface="Karantina"/>
              </a:defRPr>
            </a:lvl7pPr>
            <a:lvl8pPr lvl="7" rtl="0">
              <a:lnSpc>
                <a:spcPct val="100000"/>
              </a:lnSpc>
              <a:spcBef>
                <a:spcPts val="0"/>
              </a:spcBef>
              <a:spcAft>
                <a:spcPts val="0"/>
              </a:spcAft>
              <a:buNone/>
              <a:defRPr b="1" sz="2800">
                <a:latin typeface="Karantina"/>
                <a:ea typeface="Karantina"/>
                <a:cs typeface="Karantina"/>
                <a:sym typeface="Karantina"/>
              </a:defRPr>
            </a:lvl8pPr>
            <a:lvl9pPr lvl="8" rtl="0">
              <a:lnSpc>
                <a:spcPct val="100000"/>
              </a:lnSpc>
              <a:spcBef>
                <a:spcPts val="0"/>
              </a:spcBef>
              <a:spcAft>
                <a:spcPts val="0"/>
              </a:spcAft>
              <a:buNone/>
              <a:defRPr b="1" sz="2800">
                <a:latin typeface="Karantina"/>
                <a:ea typeface="Karantina"/>
                <a:cs typeface="Karantina"/>
                <a:sym typeface="Karantina"/>
              </a:defRPr>
            </a:lvl9pPr>
          </a:lstStyle>
          <a:p/>
        </p:txBody>
      </p:sp>
      <p:sp>
        <p:nvSpPr>
          <p:cNvPr id="235" name="Google Shape;235;p21"/>
          <p:cNvSpPr txBox="1"/>
          <p:nvPr>
            <p:ph idx="6" type="subTitle"/>
          </p:nvPr>
        </p:nvSpPr>
        <p:spPr>
          <a:xfrm>
            <a:off x="722081" y="2471048"/>
            <a:ext cx="17961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36" name="Google Shape;236;p21"/>
          <p:cNvSpPr txBox="1"/>
          <p:nvPr>
            <p:ph idx="7" type="subTitle"/>
          </p:nvPr>
        </p:nvSpPr>
        <p:spPr>
          <a:xfrm>
            <a:off x="2689993" y="2102140"/>
            <a:ext cx="1796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800">
                <a:latin typeface="Karantina"/>
                <a:ea typeface="Karantina"/>
                <a:cs typeface="Karantina"/>
                <a:sym typeface="Karantina"/>
              </a:defRPr>
            </a:lvl1pPr>
            <a:lvl2pPr lvl="1" rtl="0">
              <a:lnSpc>
                <a:spcPct val="100000"/>
              </a:lnSpc>
              <a:spcBef>
                <a:spcPts val="0"/>
              </a:spcBef>
              <a:spcAft>
                <a:spcPts val="0"/>
              </a:spcAft>
              <a:buNone/>
              <a:defRPr b="1" sz="2800">
                <a:latin typeface="Karantina"/>
                <a:ea typeface="Karantina"/>
                <a:cs typeface="Karantina"/>
                <a:sym typeface="Karantina"/>
              </a:defRPr>
            </a:lvl2pPr>
            <a:lvl3pPr lvl="2" rtl="0">
              <a:lnSpc>
                <a:spcPct val="100000"/>
              </a:lnSpc>
              <a:spcBef>
                <a:spcPts val="0"/>
              </a:spcBef>
              <a:spcAft>
                <a:spcPts val="0"/>
              </a:spcAft>
              <a:buNone/>
              <a:defRPr b="1" sz="2800">
                <a:latin typeface="Karantina"/>
                <a:ea typeface="Karantina"/>
                <a:cs typeface="Karantina"/>
                <a:sym typeface="Karantina"/>
              </a:defRPr>
            </a:lvl3pPr>
            <a:lvl4pPr lvl="3" rtl="0">
              <a:lnSpc>
                <a:spcPct val="100000"/>
              </a:lnSpc>
              <a:spcBef>
                <a:spcPts val="0"/>
              </a:spcBef>
              <a:spcAft>
                <a:spcPts val="0"/>
              </a:spcAft>
              <a:buNone/>
              <a:defRPr b="1" sz="2800">
                <a:latin typeface="Karantina"/>
                <a:ea typeface="Karantina"/>
                <a:cs typeface="Karantina"/>
                <a:sym typeface="Karantina"/>
              </a:defRPr>
            </a:lvl4pPr>
            <a:lvl5pPr lvl="4" rtl="0">
              <a:lnSpc>
                <a:spcPct val="100000"/>
              </a:lnSpc>
              <a:spcBef>
                <a:spcPts val="0"/>
              </a:spcBef>
              <a:spcAft>
                <a:spcPts val="0"/>
              </a:spcAft>
              <a:buNone/>
              <a:defRPr b="1" sz="2800">
                <a:latin typeface="Karantina"/>
                <a:ea typeface="Karantina"/>
                <a:cs typeface="Karantina"/>
                <a:sym typeface="Karantina"/>
              </a:defRPr>
            </a:lvl5pPr>
            <a:lvl6pPr lvl="5" rtl="0">
              <a:lnSpc>
                <a:spcPct val="100000"/>
              </a:lnSpc>
              <a:spcBef>
                <a:spcPts val="0"/>
              </a:spcBef>
              <a:spcAft>
                <a:spcPts val="0"/>
              </a:spcAft>
              <a:buNone/>
              <a:defRPr b="1" sz="2800">
                <a:latin typeface="Karantina"/>
                <a:ea typeface="Karantina"/>
                <a:cs typeface="Karantina"/>
                <a:sym typeface="Karantina"/>
              </a:defRPr>
            </a:lvl6pPr>
            <a:lvl7pPr lvl="6" rtl="0">
              <a:lnSpc>
                <a:spcPct val="100000"/>
              </a:lnSpc>
              <a:spcBef>
                <a:spcPts val="0"/>
              </a:spcBef>
              <a:spcAft>
                <a:spcPts val="0"/>
              </a:spcAft>
              <a:buNone/>
              <a:defRPr b="1" sz="2800">
                <a:latin typeface="Karantina"/>
                <a:ea typeface="Karantina"/>
                <a:cs typeface="Karantina"/>
                <a:sym typeface="Karantina"/>
              </a:defRPr>
            </a:lvl7pPr>
            <a:lvl8pPr lvl="7" rtl="0">
              <a:lnSpc>
                <a:spcPct val="100000"/>
              </a:lnSpc>
              <a:spcBef>
                <a:spcPts val="0"/>
              </a:spcBef>
              <a:spcAft>
                <a:spcPts val="0"/>
              </a:spcAft>
              <a:buNone/>
              <a:defRPr b="1" sz="2800">
                <a:latin typeface="Karantina"/>
                <a:ea typeface="Karantina"/>
                <a:cs typeface="Karantina"/>
                <a:sym typeface="Karantina"/>
              </a:defRPr>
            </a:lvl8pPr>
            <a:lvl9pPr lvl="8" rtl="0">
              <a:lnSpc>
                <a:spcPct val="100000"/>
              </a:lnSpc>
              <a:spcBef>
                <a:spcPts val="0"/>
              </a:spcBef>
              <a:spcAft>
                <a:spcPts val="0"/>
              </a:spcAft>
              <a:buNone/>
              <a:defRPr b="1" sz="2800">
                <a:latin typeface="Karantina"/>
                <a:ea typeface="Karantina"/>
                <a:cs typeface="Karantina"/>
                <a:sym typeface="Karantina"/>
              </a:defRPr>
            </a:lvl9pPr>
          </a:lstStyle>
          <a:p/>
        </p:txBody>
      </p:sp>
      <p:sp>
        <p:nvSpPr>
          <p:cNvPr id="237" name="Google Shape;237;p21"/>
          <p:cNvSpPr txBox="1"/>
          <p:nvPr>
            <p:ph idx="8" type="subTitle"/>
          </p:nvPr>
        </p:nvSpPr>
        <p:spPr>
          <a:xfrm>
            <a:off x="2689994" y="2471048"/>
            <a:ext cx="17961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38" name="Google Shape;238;p21"/>
          <p:cNvSpPr txBox="1"/>
          <p:nvPr>
            <p:ph hasCustomPrompt="1" idx="9" type="title"/>
          </p:nvPr>
        </p:nvSpPr>
        <p:spPr>
          <a:xfrm>
            <a:off x="5171666" y="1506018"/>
            <a:ext cx="7686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800"/>
              <a:buNone/>
              <a:defRPr sz="3800"/>
            </a:lvl1pPr>
            <a:lvl2pPr lvl="1"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2pPr>
            <a:lvl3pPr lvl="2"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3pPr>
            <a:lvl4pPr lvl="3"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4pPr>
            <a:lvl5pPr lvl="4"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5pPr>
            <a:lvl6pPr lvl="5"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6pPr>
            <a:lvl7pPr lvl="6"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7pPr>
            <a:lvl8pPr lvl="7"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8pPr>
            <a:lvl9pPr lvl="8"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9pPr>
          </a:lstStyle>
          <a:p>
            <a:r>
              <a:t>xx%</a:t>
            </a:r>
          </a:p>
        </p:txBody>
      </p:sp>
      <p:sp>
        <p:nvSpPr>
          <p:cNvPr id="239" name="Google Shape;239;p21"/>
          <p:cNvSpPr txBox="1"/>
          <p:nvPr>
            <p:ph hasCustomPrompt="1" idx="13" type="title"/>
          </p:nvPr>
        </p:nvSpPr>
        <p:spPr>
          <a:xfrm>
            <a:off x="7139571" y="1506018"/>
            <a:ext cx="7686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800"/>
              <a:buNone/>
              <a:defRPr sz="3800"/>
            </a:lvl1pPr>
            <a:lvl2pPr lvl="1"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2pPr>
            <a:lvl3pPr lvl="2"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3pPr>
            <a:lvl4pPr lvl="3"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4pPr>
            <a:lvl5pPr lvl="4"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5pPr>
            <a:lvl6pPr lvl="5"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6pPr>
            <a:lvl7pPr lvl="6"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7pPr>
            <a:lvl8pPr lvl="7"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8pPr>
            <a:lvl9pPr lvl="8"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9pPr>
          </a:lstStyle>
          <a:p>
            <a:r>
              <a:t>xx%</a:t>
            </a:r>
          </a:p>
        </p:txBody>
      </p:sp>
      <p:sp>
        <p:nvSpPr>
          <p:cNvPr id="240" name="Google Shape;240;p21"/>
          <p:cNvSpPr txBox="1"/>
          <p:nvPr>
            <p:ph hasCustomPrompt="1" idx="14" type="title"/>
          </p:nvPr>
        </p:nvSpPr>
        <p:spPr>
          <a:xfrm>
            <a:off x="1235856" y="1506018"/>
            <a:ext cx="7686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800"/>
              <a:buNone/>
              <a:defRPr sz="3800"/>
            </a:lvl1pPr>
            <a:lvl2pPr lvl="1"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2pPr>
            <a:lvl3pPr lvl="2"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3pPr>
            <a:lvl4pPr lvl="3"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4pPr>
            <a:lvl5pPr lvl="4"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5pPr>
            <a:lvl6pPr lvl="5"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6pPr>
            <a:lvl7pPr lvl="6"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7pPr>
            <a:lvl8pPr lvl="7"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8pPr>
            <a:lvl9pPr lvl="8"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9pPr>
          </a:lstStyle>
          <a:p>
            <a:r>
              <a:t>xx%</a:t>
            </a:r>
          </a:p>
        </p:txBody>
      </p:sp>
      <p:sp>
        <p:nvSpPr>
          <p:cNvPr id="241" name="Google Shape;241;p21"/>
          <p:cNvSpPr txBox="1"/>
          <p:nvPr>
            <p:ph hasCustomPrompt="1" idx="15" type="title"/>
          </p:nvPr>
        </p:nvSpPr>
        <p:spPr>
          <a:xfrm>
            <a:off x="3203761" y="1506018"/>
            <a:ext cx="7686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800"/>
              <a:buNone/>
              <a:defRPr sz="3800"/>
            </a:lvl1pPr>
            <a:lvl2pPr lvl="1"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2pPr>
            <a:lvl3pPr lvl="2"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3pPr>
            <a:lvl4pPr lvl="3"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4pPr>
            <a:lvl5pPr lvl="4"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5pPr>
            <a:lvl6pPr lvl="5"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6pPr>
            <a:lvl7pPr lvl="6"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7pPr>
            <a:lvl8pPr lvl="7"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8pPr>
            <a:lvl9pPr lvl="8"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9pPr>
          </a:lstStyle>
          <a:p>
            <a:r>
              <a:t>xx%</a:t>
            </a:r>
          </a:p>
        </p:txBody>
      </p:sp>
      <p:sp>
        <p:nvSpPr>
          <p:cNvPr id="242" name="Google Shape;242;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243" name="Shape 243"/>
        <p:cNvGrpSpPr/>
        <p:nvPr/>
      </p:nvGrpSpPr>
      <p:grpSpPr>
        <a:xfrm>
          <a:off x="0" y="0"/>
          <a:ext cx="0" cy="0"/>
          <a:chOff x="0" y="0"/>
          <a:chExt cx="0" cy="0"/>
        </a:xfrm>
      </p:grpSpPr>
      <p:sp>
        <p:nvSpPr>
          <p:cNvPr id="244" name="Google Shape;244;p22"/>
          <p:cNvSpPr txBox="1"/>
          <p:nvPr>
            <p:ph idx="1" type="subTitle"/>
          </p:nvPr>
        </p:nvSpPr>
        <p:spPr>
          <a:xfrm>
            <a:off x="845225" y="3535170"/>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800">
                <a:latin typeface="Karantina"/>
                <a:ea typeface="Karantina"/>
                <a:cs typeface="Karantina"/>
                <a:sym typeface="Karantina"/>
              </a:defRPr>
            </a:lvl1pPr>
            <a:lvl2pPr lvl="1" rtl="0">
              <a:lnSpc>
                <a:spcPct val="100000"/>
              </a:lnSpc>
              <a:spcBef>
                <a:spcPts val="0"/>
              </a:spcBef>
              <a:spcAft>
                <a:spcPts val="0"/>
              </a:spcAft>
              <a:buNone/>
              <a:defRPr b="1" sz="2800">
                <a:latin typeface="Karantina"/>
                <a:ea typeface="Karantina"/>
                <a:cs typeface="Karantina"/>
                <a:sym typeface="Karantina"/>
              </a:defRPr>
            </a:lvl2pPr>
            <a:lvl3pPr lvl="2" rtl="0">
              <a:lnSpc>
                <a:spcPct val="100000"/>
              </a:lnSpc>
              <a:spcBef>
                <a:spcPts val="0"/>
              </a:spcBef>
              <a:spcAft>
                <a:spcPts val="0"/>
              </a:spcAft>
              <a:buNone/>
              <a:defRPr b="1" sz="2800">
                <a:latin typeface="Karantina"/>
                <a:ea typeface="Karantina"/>
                <a:cs typeface="Karantina"/>
                <a:sym typeface="Karantina"/>
              </a:defRPr>
            </a:lvl3pPr>
            <a:lvl4pPr lvl="3" rtl="0">
              <a:lnSpc>
                <a:spcPct val="100000"/>
              </a:lnSpc>
              <a:spcBef>
                <a:spcPts val="0"/>
              </a:spcBef>
              <a:spcAft>
                <a:spcPts val="0"/>
              </a:spcAft>
              <a:buNone/>
              <a:defRPr b="1" sz="2800">
                <a:latin typeface="Karantina"/>
                <a:ea typeface="Karantina"/>
                <a:cs typeface="Karantina"/>
                <a:sym typeface="Karantina"/>
              </a:defRPr>
            </a:lvl4pPr>
            <a:lvl5pPr lvl="4" rtl="0">
              <a:lnSpc>
                <a:spcPct val="100000"/>
              </a:lnSpc>
              <a:spcBef>
                <a:spcPts val="0"/>
              </a:spcBef>
              <a:spcAft>
                <a:spcPts val="0"/>
              </a:spcAft>
              <a:buNone/>
              <a:defRPr b="1" sz="2800">
                <a:latin typeface="Karantina"/>
                <a:ea typeface="Karantina"/>
                <a:cs typeface="Karantina"/>
                <a:sym typeface="Karantina"/>
              </a:defRPr>
            </a:lvl5pPr>
            <a:lvl6pPr lvl="5" rtl="0">
              <a:lnSpc>
                <a:spcPct val="100000"/>
              </a:lnSpc>
              <a:spcBef>
                <a:spcPts val="0"/>
              </a:spcBef>
              <a:spcAft>
                <a:spcPts val="0"/>
              </a:spcAft>
              <a:buNone/>
              <a:defRPr b="1" sz="2800">
                <a:latin typeface="Karantina"/>
                <a:ea typeface="Karantina"/>
                <a:cs typeface="Karantina"/>
                <a:sym typeface="Karantina"/>
              </a:defRPr>
            </a:lvl6pPr>
            <a:lvl7pPr lvl="6" rtl="0">
              <a:lnSpc>
                <a:spcPct val="100000"/>
              </a:lnSpc>
              <a:spcBef>
                <a:spcPts val="0"/>
              </a:spcBef>
              <a:spcAft>
                <a:spcPts val="0"/>
              </a:spcAft>
              <a:buNone/>
              <a:defRPr b="1" sz="2800">
                <a:latin typeface="Karantina"/>
                <a:ea typeface="Karantina"/>
                <a:cs typeface="Karantina"/>
                <a:sym typeface="Karantina"/>
              </a:defRPr>
            </a:lvl7pPr>
            <a:lvl8pPr lvl="7" rtl="0">
              <a:lnSpc>
                <a:spcPct val="100000"/>
              </a:lnSpc>
              <a:spcBef>
                <a:spcPts val="0"/>
              </a:spcBef>
              <a:spcAft>
                <a:spcPts val="0"/>
              </a:spcAft>
              <a:buNone/>
              <a:defRPr b="1" sz="2800">
                <a:latin typeface="Karantina"/>
                <a:ea typeface="Karantina"/>
                <a:cs typeface="Karantina"/>
                <a:sym typeface="Karantina"/>
              </a:defRPr>
            </a:lvl8pPr>
            <a:lvl9pPr lvl="8" rtl="0">
              <a:lnSpc>
                <a:spcPct val="100000"/>
              </a:lnSpc>
              <a:spcBef>
                <a:spcPts val="0"/>
              </a:spcBef>
              <a:spcAft>
                <a:spcPts val="0"/>
              </a:spcAft>
              <a:buNone/>
              <a:defRPr b="1" sz="2800">
                <a:latin typeface="Karantina"/>
                <a:ea typeface="Karantina"/>
                <a:cs typeface="Karantina"/>
                <a:sym typeface="Karantina"/>
              </a:defRPr>
            </a:lvl9pPr>
          </a:lstStyle>
          <a:p/>
        </p:txBody>
      </p:sp>
      <p:sp>
        <p:nvSpPr>
          <p:cNvPr id="245" name="Google Shape;245;p22"/>
          <p:cNvSpPr txBox="1"/>
          <p:nvPr>
            <p:ph idx="2" type="subTitle"/>
          </p:nvPr>
        </p:nvSpPr>
        <p:spPr>
          <a:xfrm>
            <a:off x="845225" y="3935416"/>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46" name="Google Shape;246;p22"/>
          <p:cNvSpPr txBox="1"/>
          <p:nvPr>
            <p:ph idx="3" type="subTitle"/>
          </p:nvPr>
        </p:nvSpPr>
        <p:spPr>
          <a:xfrm>
            <a:off x="3536543" y="3535170"/>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800">
                <a:latin typeface="Karantina"/>
                <a:ea typeface="Karantina"/>
                <a:cs typeface="Karantina"/>
                <a:sym typeface="Karantina"/>
              </a:defRPr>
            </a:lvl1pPr>
            <a:lvl2pPr lvl="1" rtl="0">
              <a:lnSpc>
                <a:spcPct val="100000"/>
              </a:lnSpc>
              <a:spcBef>
                <a:spcPts val="0"/>
              </a:spcBef>
              <a:spcAft>
                <a:spcPts val="0"/>
              </a:spcAft>
              <a:buNone/>
              <a:defRPr b="1" sz="2800">
                <a:latin typeface="Karantina"/>
                <a:ea typeface="Karantina"/>
                <a:cs typeface="Karantina"/>
                <a:sym typeface="Karantina"/>
              </a:defRPr>
            </a:lvl2pPr>
            <a:lvl3pPr lvl="2" rtl="0">
              <a:lnSpc>
                <a:spcPct val="100000"/>
              </a:lnSpc>
              <a:spcBef>
                <a:spcPts val="0"/>
              </a:spcBef>
              <a:spcAft>
                <a:spcPts val="0"/>
              </a:spcAft>
              <a:buNone/>
              <a:defRPr b="1" sz="2800">
                <a:latin typeface="Karantina"/>
                <a:ea typeface="Karantina"/>
                <a:cs typeface="Karantina"/>
                <a:sym typeface="Karantina"/>
              </a:defRPr>
            </a:lvl3pPr>
            <a:lvl4pPr lvl="3" rtl="0">
              <a:lnSpc>
                <a:spcPct val="100000"/>
              </a:lnSpc>
              <a:spcBef>
                <a:spcPts val="0"/>
              </a:spcBef>
              <a:spcAft>
                <a:spcPts val="0"/>
              </a:spcAft>
              <a:buNone/>
              <a:defRPr b="1" sz="2800">
                <a:latin typeface="Karantina"/>
                <a:ea typeface="Karantina"/>
                <a:cs typeface="Karantina"/>
                <a:sym typeface="Karantina"/>
              </a:defRPr>
            </a:lvl4pPr>
            <a:lvl5pPr lvl="4" rtl="0">
              <a:lnSpc>
                <a:spcPct val="100000"/>
              </a:lnSpc>
              <a:spcBef>
                <a:spcPts val="0"/>
              </a:spcBef>
              <a:spcAft>
                <a:spcPts val="0"/>
              </a:spcAft>
              <a:buNone/>
              <a:defRPr b="1" sz="2800">
                <a:latin typeface="Karantina"/>
                <a:ea typeface="Karantina"/>
                <a:cs typeface="Karantina"/>
                <a:sym typeface="Karantina"/>
              </a:defRPr>
            </a:lvl5pPr>
            <a:lvl6pPr lvl="5" rtl="0">
              <a:lnSpc>
                <a:spcPct val="100000"/>
              </a:lnSpc>
              <a:spcBef>
                <a:spcPts val="0"/>
              </a:spcBef>
              <a:spcAft>
                <a:spcPts val="0"/>
              </a:spcAft>
              <a:buNone/>
              <a:defRPr b="1" sz="2800">
                <a:latin typeface="Karantina"/>
                <a:ea typeface="Karantina"/>
                <a:cs typeface="Karantina"/>
                <a:sym typeface="Karantina"/>
              </a:defRPr>
            </a:lvl6pPr>
            <a:lvl7pPr lvl="6" rtl="0">
              <a:lnSpc>
                <a:spcPct val="100000"/>
              </a:lnSpc>
              <a:spcBef>
                <a:spcPts val="0"/>
              </a:spcBef>
              <a:spcAft>
                <a:spcPts val="0"/>
              </a:spcAft>
              <a:buNone/>
              <a:defRPr b="1" sz="2800">
                <a:latin typeface="Karantina"/>
                <a:ea typeface="Karantina"/>
                <a:cs typeface="Karantina"/>
                <a:sym typeface="Karantina"/>
              </a:defRPr>
            </a:lvl7pPr>
            <a:lvl8pPr lvl="7" rtl="0">
              <a:lnSpc>
                <a:spcPct val="100000"/>
              </a:lnSpc>
              <a:spcBef>
                <a:spcPts val="0"/>
              </a:spcBef>
              <a:spcAft>
                <a:spcPts val="0"/>
              </a:spcAft>
              <a:buNone/>
              <a:defRPr b="1" sz="2800">
                <a:latin typeface="Karantina"/>
                <a:ea typeface="Karantina"/>
                <a:cs typeface="Karantina"/>
                <a:sym typeface="Karantina"/>
              </a:defRPr>
            </a:lvl8pPr>
            <a:lvl9pPr lvl="8" rtl="0">
              <a:lnSpc>
                <a:spcPct val="100000"/>
              </a:lnSpc>
              <a:spcBef>
                <a:spcPts val="0"/>
              </a:spcBef>
              <a:spcAft>
                <a:spcPts val="0"/>
              </a:spcAft>
              <a:buNone/>
              <a:defRPr b="1" sz="2800">
                <a:latin typeface="Karantina"/>
                <a:ea typeface="Karantina"/>
                <a:cs typeface="Karantina"/>
                <a:sym typeface="Karantina"/>
              </a:defRPr>
            </a:lvl9pPr>
          </a:lstStyle>
          <a:p/>
        </p:txBody>
      </p:sp>
      <p:sp>
        <p:nvSpPr>
          <p:cNvPr id="247" name="Google Shape;247;p22"/>
          <p:cNvSpPr txBox="1"/>
          <p:nvPr>
            <p:ph idx="4" type="subTitle"/>
          </p:nvPr>
        </p:nvSpPr>
        <p:spPr>
          <a:xfrm>
            <a:off x="3536557" y="3935416"/>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48" name="Google Shape;248;p22"/>
          <p:cNvSpPr txBox="1"/>
          <p:nvPr>
            <p:ph idx="5" type="subTitle"/>
          </p:nvPr>
        </p:nvSpPr>
        <p:spPr>
          <a:xfrm>
            <a:off x="6227875" y="3535170"/>
            <a:ext cx="20709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800">
                <a:latin typeface="Karantina"/>
                <a:ea typeface="Karantina"/>
                <a:cs typeface="Karantina"/>
                <a:sym typeface="Karantina"/>
              </a:defRPr>
            </a:lvl1pPr>
            <a:lvl2pPr lvl="1" rtl="0">
              <a:lnSpc>
                <a:spcPct val="100000"/>
              </a:lnSpc>
              <a:spcBef>
                <a:spcPts val="0"/>
              </a:spcBef>
              <a:spcAft>
                <a:spcPts val="0"/>
              </a:spcAft>
              <a:buNone/>
              <a:defRPr b="1" sz="2800">
                <a:latin typeface="Karantina"/>
                <a:ea typeface="Karantina"/>
                <a:cs typeface="Karantina"/>
                <a:sym typeface="Karantina"/>
              </a:defRPr>
            </a:lvl2pPr>
            <a:lvl3pPr lvl="2" rtl="0">
              <a:lnSpc>
                <a:spcPct val="100000"/>
              </a:lnSpc>
              <a:spcBef>
                <a:spcPts val="0"/>
              </a:spcBef>
              <a:spcAft>
                <a:spcPts val="0"/>
              </a:spcAft>
              <a:buNone/>
              <a:defRPr b="1" sz="2800">
                <a:latin typeface="Karantina"/>
                <a:ea typeface="Karantina"/>
                <a:cs typeface="Karantina"/>
                <a:sym typeface="Karantina"/>
              </a:defRPr>
            </a:lvl3pPr>
            <a:lvl4pPr lvl="3" rtl="0">
              <a:lnSpc>
                <a:spcPct val="100000"/>
              </a:lnSpc>
              <a:spcBef>
                <a:spcPts val="0"/>
              </a:spcBef>
              <a:spcAft>
                <a:spcPts val="0"/>
              </a:spcAft>
              <a:buNone/>
              <a:defRPr b="1" sz="2800">
                <a:latin typeface="Karantina"/>
                <a:ea typeface="Karantina"/>
                <a:cs typeface="Karantina"/>
                <a:sym typeface="Karantina"/>
              </a:defRPr>
            </a:lvl4pPr>
            <a:lvl5pPr lvl="4" rtl="0">
              <a:lnSpc>
                <a:spcPct val="100000"/>
              </a:lnSpc>
              <a:spcBef>
                <a:spcPts val="0"/>
              </a:spcBef>
              <a:spcAft>
                <a:spcPts val="0"/>
              </a:spcAft>
              <a:buNone/>
              <a:defRPr b="1" sz="2800">
                <a:latin typeface="Karantina"/>
                <a:ea typeface="Karantina"/>
                <a:cs typeface="Karantina"/>
                <a:sym typeface="Karantina"/>
              </a:defRPr>
            </a:lvl5pPr>
            <a:lvl6pPr lvl="5" rtl="0">
              <a:lnSpc>
                <a:spcPct val="100000"/>
              </a:lnSpc>
              <a:spcBef>
                <a:spcPts val="0"/>
              </a:spcBef>
              <a:spcAft>
                <a:spcPts val="0"/>
              </a:spcAft>
              <a:buNone/>
              <a:defRPr b="1" sz="2800">
                <a:latin typeface="Karantina"/>
                <a:ea typeface="Karantina"/>
                <a:cs typeface="Karantina"/>
                <a:sym typeface="Karantina"/>
              </a:defRPr>
            </a:lvl6pPr>
            <a:lvl7pPr lvl="6" rtl="0">
              <a:lnSpc>
                <a:spcPct val="100000"/>
              </a:lnSpc>
              <a:spcBef>
                <a:spcPts val="0"/>
              </a:spcBef>
              <a:spcAft>
                <a:spcPts val="0"/>
              </a:spcAft>
              <a:buNone/>
              <a:defRPr b="1" sz="2800">
                <a:latin typeface="Karantina"/>
                <a:ea typeface="Karantina"/>
                <a:cs typeface="Karantina"/>
                <a:sym typeface="Karantina"/>
              </a:defRPr>
            </a:lvl7pPr>
            <a:lvl8pPr lvl="7" rtl="0">
              <a:lnSpc>
                <a:spcPct val="100000"/>
              </a:lnSpc>
              <a:spcBef>
                <a:spcPts val="0"/>
              </a:spcBef>
              <a:spcAft>
                <a:spcPts val="0"/>
              </a:spcAft>
              <a:buNone/>
              <a:defRPr b="1" sz="2800">
                <a:latin typeface="Karantina"/>
                <a:ea typeface="Karantina"/>
                <a:cs typeface="Karantina"/>
                <a:sym typeface="Karantina"/>
              </a:defRPr>
            </a:lvl8pPr>
            <a:lvl9pPr lvl="8" rtl="0">
              <a:lnSpc>
                <a:spcPct val="100000"/>
              </a:lnSpc>
              <a:spcBef>
                <a:spcPts val="0"/>
              </a:spcBef>
              <a:spcAft>
                <a:spcPts val="0"/>
              </a:spcAft>
              <a:buNone/>
              <a:defRPr b="1" sz="2800">
                <a:latin typeface="Karantina"/>
                <a:ea typeface="Karantina"/>
                <a:cs typeface="Karantina"/>
                <a:sym typeface="Karantina"/>
              </a:defRPr>
            </a:lvl9pPr>
          </a:lstStyle>
          <a:p/>
        </p:txBody>
      </p:sp>
      <p:sp>
        <p:nvSpPr>
          <p:cNvPr id="249" name="Google Shape;249;p22"/>
          <p:cNvSpPr txBox="1"/>
          <p:nvPr>
            <p:ph idx="6" type="subTitle"/>
          </p:nvPr>
        </p:nvSpPr>
        <p:spPr>
          <a:xfrm>
            <a:off x="6227875" y="3935416"/>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50" name="Google Shape;250;p22"/>
          <p:cNvSpPr txBox="1"/>
          <p:nvPr>
            <p:ph type="title"/>
          </p:nvPr>
        </p:nvSpPr>
        <p:spPr>
          <a:xfrm>
            <a:off x="720000" y="387600"/>
            <a:ext cx="57813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Font typeface="Fredoka One"/>
              <a:buNone/>
              <a:defRPr/>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
        <p:nvSpPr>
          <p:cNvPr id="251" name="Google Shape;251;p22"/>
          <p:cNvSpPr txBox="1"/>
          <p:nvPr>
            <p:ph idx="7" type="subTitle"/>
          </p:nvPr>
        </p:nvSpPr>
        <p:spPr>
          <a:xfrm>
            <a:off x="845225" y="1864000"/>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800">
                <a:latin typeface="Karantina"/>
                <a:ea typeface="Karantina"/>
                <a:cs typeface="Karantina"/>
                <a:sym typeface="Karantina"/>
              </a:defRPr>
            </a:lvl1pPr>
            <a:lvl2pPr lvl="1" rtl="0">
              <a:lnSpc>
                <a:spcPct val="100000"/>
              </a:lnSpc>
              <a:spcBef>
                <a:spcPts val="0"/>
              </a:spcBef>
              <a:spcAft>
                <a:spcPts val="0"/>
              </a:spcAft>
              <a:buNone/>
              <a:defRPr b="1" sz="2800">
                <a:latin typeface="Karantina"/>
                <a:ea typeface="Karantina"/>
                <a:cs typeface="Karantina"/>
                <a:sym typeface="Karantina"/>
              </a:defRPr>
            </a:lvl2pPr>
            <a:lvl3pPr lvl="2" rtl="0">
              <a:lnSpc>
                <a:spcPct val="100000"/>
              </a:lnSpc>
              <a:spcBef>
                <a:spcPts val="0"/>
              </a:spcBef>
              <a:spcAft>
                <a:spcPts val="0"/>
              </a:spcAft>
              <a:buNone/>
              <a:defRPr b="1" sz="2800">
                <a:latin typeface="Karantina"/>
                <a:ea typeface="Karantina"/>
                <a:cs typeface="Karantina"/>
                <a:sym typeface="Karantina"/>
              </a:defRPr>
            </a:lvl3pPr>
            <a:lvl4pPr lvl="3" rtl="0">
              <a:lnSpc>
                <a:spcPct val="100000"/>
              </a:lnSpc>
              <a:spcBef>
                <a:spcPts val="0"/>
              </a:spcBef>
              <a:spcAft>
                <a:spcPts val="0"/>
              </a:spcAft>
              <a:buNone/>
              <a:defRPr b="1" sz="2800">
                <a:latin typeface="Karantina"/>
                <a:ea typeface="Karantina"/>
                <a:cs typeface="Karantina"/>
                <a:sym typeface="Karantina"/>
              </a:defRPr>
            </a:lvl4pPr>
            <a:lvl5pPr lvl="4" rtl="0">
              <a:lnSpc>
                <a:spcPct val="100000"/>
              </a:lnSpc>
              <a:spcBef>
                <a:spcPts val="0"/>
              </a:spcBef>
              <a:spcAft>
                <a:spcPts val="0"/>
              </a:spcAft>
              <a:buNone/>
              <a:defRPr b="1" sz="2800">
                <a:latin typeface="Karantina"/>
                <a:ea typeface="Karantina"/>
                <a:cs typeface="Karantina"/>
                <a:sym typeface="Karantina"/>
              </a:defRPr>
            </a:lvl5pPr>
            <a:lvl6pPr lvl="5" rtl="0">
              <a:lnSpc>
                <a:spcPct val="100000"/>
              </a:lnSpc>
              <a:spcBef>
                <a:spcPts val="0"/>
              </a:spcBef>
              <a:spcAft>
                <a:spcPts val="0"/>
              </a:spcAft>
              <a:buNone/>
              <a:defRPr b="1" sz="2800">
                <a:latin typeface="Karantina"/>
                <a:ea typeface="Karantina"/>
                <a:cs typeface="Karantina"/>
                <a:sym typeface="Karantina"/>
              </a:defRPr>
            </a:lvl6pPr>
            <a:lvl7pPr lvl="6" rtl="0">
              <a:lnSpc>
                <a:spcPct val="100000"/>
              </a:lnSpc>
              <a:spcBef>
                <a:spcPts val="0"/>
              </a:spcBef>
              <a:spcAft>
                <a:spcPts val="0"/>
              </a:spcAft>
              <a:buNone/>
              <a:defRPr b="1" sz="2800">
                <a:latin typeface="Karantina"/>
                <a:ea typeface="Karantina"/>
                <a:cs typeface="Karantina"/>
                <a:sym typeface="Karantina"/>
              </a:defRPr>
            </a:lvl7pPr>
            <a:lvl8pPr lvl="7" rtl="0">
              <a:lnSpc>
                <a:spcPct val="100000"/>
              </a:lnSpc>
              <a:spcBef>
                <a:spcPts val="0"/>
              </a:spcBef>
              <a:spcAft>
                <a:spcPts val="0"/>
              </a:spcAft>
              <a:buNone/>
              <a:defRPr b="1" sz="2800">
                <a:latin typeface="Karantina"/>
                <a:ea typeface="Karantina"/>
                <a:cs typeface="Karantina"/>
                <a:sym typeface="Karantina"/>
              </a:defRPr>
            </a:lvl8pPr>
            <a:lvl9pPr lvl="8" rtl="0">
              <a:lnSpc>
                <a:spcPct val="100000"/>
              </a:lnSpc>
              <a:spcBef>
                <a:spcPts val="0"/>
              </a:spcBef>
              <a:spcAft>
                <a:spcPts val="0"/>
              </a:spcAft>
              <a:buNone/>
              <a:defRPr b="1" sz="2800">
                <a:latin typeface="Karantina"/>
                <a:ea typeface="Karantina"/>
                <a:cs typeface="Karantina"/>
                <a:sym typeface="Karantina"/>
              </a:defRPr>
            </a:lvl9pPr>
          </a:lstStyle>
          <a:p/>
        </p:txBody>
      </p:sp>
      <p:sp>
        <p:nvSpPr>
          <p:cNvPr id="252" name="Google Shape;252;p22"/>
          <p:cNvSpPr txBox="1"/>
          <p:nvPr>
            <p:ph idx="8" type="subTitle"/>
          </p:nvPr>
        </p:nvSpPr>
        <p:spPr>
          <a:xfrm>
            <a:off x="845225" y="2264225"/>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53" name="Google Shape;253;p22"/>
          <p:cNvSpPr txBox="1"/>
          <p:nvPr>
            <p:ph idx="9" type="subTitle"/>
          </p:nvPr>
        </p:nvSpPr>
        <p:spPr>
          <a:xfrm>
            <a:off x="3536543" y="1864000"/>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800">
                <a:latin typeface="Karantina"/>
                <a:ea typeface="Karantina"/>
                <a:cs typeface="Karantina"/>
                <a:sym typeface="Karantina"/>
              </a:defRPr>
            </a:lvl1pPr>
            <a:lvl2pPr lvl="1" rtl="0">
              <a:lnSpc>
                <a:spcPct val="100000"/>
              </a:lnSpc>
              <a:spcBef>
                <a:spcPts val="0"/>
              </a:spcBef>
              <a:spcAft>
                <a:spcPts val="0"/>
              </a:spcAft>
              <a:buNone/>
              <a:defRPr b="1" sz="2800">
                <a:latin typeface="Karantina"/>
                <a:ea typeface="Karantina"/>
                <a:cs typeface="Karantina"/>
                <a:sym typeface="Karantina"/>
              </a:defRPr>
            </a:lvl2pPr>
            <a:lvl3pPr lvl="2" rtl="0">
              <a:lnSpc>
                <a:spcPct val="100000"/>
              </a:lnSpc>
              <a:spcBef>
                <a:spcPts val="0"/>
              </a:spcBef>
              <a:spcAft>
                <a:spcPts val="0"/>
              </a:spcAft>
              <a:buNone/>
              <a:defRPr b="1" sz="2800">
                <a:latin typeface="Karantina"/>
                <a:ea typeface="Karantina"/>
                <a:cs typeface="Karantina"/>
                <a:sym typeface="Karantina"/>
              </a:defRPr>
            </a:lvl3pPr>
            <a:lvl4pPr lvl="3" rtl="0">
              <a:lnSpc>
                <a:spcPct val="100000"/>
              </a:lnSpc>
              <a:spcBef>
                <a:spcPts val="0"/>
              </a:spcBef>
              <a:spcAft>
                <a:spcPts val="0"/>
              </a:spcAft>
              <a:buNone/>
              <a:defRPr b="1" sz="2800">
                <a:latin typeface="Karantina"/>
                <a:ea typeface="Karantina"/>
                <a:cs typeface="Karantina"/>
                <a:sym typeface="Karantina"/>
              </a:defRPr>
            </a:lvl4pPr>
            <a:lvl5pPr lvl="4" rtl="0">
              <a:lnSpc>
                <a:spcPct val="100000"/>
              </a:lnSpc>
              <a:spcBef>
                <a:spcPts val="0"/>
              </a:spcBef>
              <a:spcAft>
                <a:spcPts val="0"/>
              </a:spcAft>
              <a:buNone/>
              <a:defRPr b="1" sz="2800">
                <a:latin typeface="Karantina"/>
                <a:ea typeface="Karantina"/>
                <a:cs typeface="Karantina"/>
                <a:sym typeface="Karantina"/>
              </a:defRPr>
            </a:lvl5pPr>
            <a:lvl6pPr lvl="5" rtl="0">
              <a:lnSpc>
                <a:spcPct val="100000"/>
              </a:lnSpc>
              <a:spcBef>
                <a:spcPts val="0"/>
              </a:spcBef>
              <a:spcAft>
                <a:spcPts val="0"/>
              </a:spcAft>
              <a:buNone/>
              <a:defRPr b="1" sz="2800">
                <a:latin typeface="Karantina"/>
                <a:ea typeface="Karantina"/>
                <a:cs typeface="Karantina"/>
                <a:sym typeface="Karantina"/>
              </a:defRPr>
            </a:lvl6pPr>
            <a:lvl7pPr lvl="6" rtl="0">
              <a:lnSpc>
                <a:spcPct val="100000"/>
              </a:lnSpc>
              <a:spcBef>
                <a:spcPts val="0"/>
              </a:spcBef>
              <a:spcAft>
                <a:spcPts val="0"/>
              </a:spcAft>
              <a:buNone/>
              <a:defRPr b="1" sz="2800">
                <a:latin typeface="Karantina"/>
                <a:ea typeface="Karantina"/>
                <a:cs typeface="Karantina"/>
                <a:sym typeface="Karantina"/>
              </a:defRPr>
            </a:lvl7pPr>
            <a:lvl8pPr lvl="7" rtl="0">
              <a:lnSpc>
                <a:spcPct val="100000"/>
              </a:lnSpc>
              <a:spcBef>
                <a:spcPts val="0"/>
              </a:spcBef>
              <a:spcAft>
                <a:spcPts val="0"/>
              </a:spcAft>
              <a:buNone/>
              <a:defRPr b="1" sz="2800">
                <a:latin typeface="Karantina"/>
                <a:ea typeface="Karantina"/>
                <a:cs typeface="Karantina"/>
                <a:sym typeface="Karantina"/>
              </a:defRPr>
            </a:lvl8pPr>
            <a:lvl9pPr lvl="8" rtl="0">
              <a:lnSpc>
                <a:spcPct val="100000"/>
              </a:lnSpc>
              <a:spcBef>
                <a:spcPts val="0"/>
              </a:spcBef>
              <a:spcAft>
                <a:spcPts val="0"/>
              </a:spcAft>
              <a:buNone/>
              <a:defRPr b="1" sz="2800">
                <a:latin typeface="Karantina"/>
                <a:ea typeface="Karantina"/>
                <a:cs typeface="Karantina"/>
                <a:sym typeface="Karantina"/>
              </a:defRPr>
            </a:lvl9pPr>
          </a:lstStyle>
          <a:p/>
        </p:txBody>
      </p:sp>
      <p:sp>
        <p:nvSpPr>
          <p:cNvPr id="254" name="Google Shape;254;p22"/>
          <p:cNvSpPr txBox="1"/>
          <p:nvPr>
            <p:ph idx="13" type="subTitle"/>
          </p:nvPr>
        </p:nvSpPr>
        <p:spPr>
          <a:xfrm>
            <a:off x="3536557" y="2264225"/>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55" name="Google Shape;255;p22"/>
          <p:cNvSpPr txBox="1"/>
          <p:nvPr>
            <p:ph idx="14" type="subTitle"/>
          </p:nvPr>
        </p:nvSpPr>
        <p:spPr>
          <a:xfrm>
            <a:off x="6227875" y="1864000"/>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800">
                <a:latin typeface="Karantina"/>
                <a:ea typeface="Karantina"/>
                <a:cs typeface="Karantina"/>
                <a:sym typeface="Karantina"/>
              </a:defRPr>
            </a:lvl1pPr>
            <a:lvl2pPr lvl="1" rtl="0">
              <a:lnSpc>
                <a:spcPct val="100000"/>
              </a:lnSpc>
              <a:spcBef>
                <a:spcPts val="0"/>
              </a:spcBef>
              <a:spcAft>
                <a:spcPts val="0"/>
              </a:spcAft>
              <a:buNone/>
              <a:defRPr b="1" sz="2800">
                <a:latin typeface="Karantina"/>
                <a:ea typeface="Karantina"/>
                <a:cs typeface="Karantina"/>
                <a:sym typeface="Karantina"/>
              </a:defRPr>
            </a:lvl2pPr>
            <a:lvl3pPr lvl="2" rtl="0">
              <a:lnSpc>
                <a:spcPct val="100000"/>
              </a:lnSpc>
              <a:spcBef>
                <a:spcPts val="0"/>
              </a:spcBef>
              <a:spcAft>
                <a:spcPts val="0"/>
              </a:spcAft>
              <a:buNone/>
              <a:defRPr b="1" sz="2800">
                <a:latin typeface="Karantina"/>
                <a:ea typeface="Karantina"/>
                <a:cs typeface="Karantina"/>
                <a:sym typeface="Karantina"/>
              </a:defRPr>
            </a:lvl3pPr>
            <a:lvl4pPr lvl="3" rtl="0">
              <a:lnSpc>
                <a:spcPct val="100000"/>
              </a:lnSpc>
              <a:spcBef>
                <a:spcPts val="0"/>
              </a:spcBef>
              <a:spcAft>
                <a:spcPts val="0"/>
              </a:spcAft>
              <a:buNone/>
              <a:defRPr b="1" sz="2800">
                <a:latin typeface="Karantina"/>
                <a:ea typeface="Karantina"/>
                <a:cs typeface="Karantina"/>
                <a:sym typeface="Karantina"/>
              </a:defRPr>
            </a:lvl4pPr>
            <a:lvl5pPr lvl="4" rtl="0">
              <a:lnSpc>
                <a:spcPct val="100000"/>
              </a:lnSpc>
              <a:spcBef>
                <a:spcPts val="0"/>
              </a:spcBef>
              <a:spcAft>
                <a:spcPts val="0"/>
              </a:spcAft>
              <a:buNone/>
              <a:defRPr b="1" sz="2800">
                <a:latin typeface="Karantina"/>
                <a:ea typeface="Karantina"/>
                <a:cs typeface="Karantina"/>
                <a:sym typeface="Karantina"/>
              </a:defRPr>
            </a:lvl5pPr>
            <a:lvl6pPr lvl="5" rtl="0">
              <a:lnSpc>
                <a:spcPct val="100000"/>
              </a:lnSpc>
              <a:spcBef>
                <a:spcPts val="0"/>
              </a:spcBef>
              <a:spcAft>
                <a:spcPts val="0"/>
              </a:spcAft>
              <a:buNone/>
              <a:defRPr b="1" sz="2800">
                <a:latin typeface="Karantina"/>
                <a:ea typeface="Karantina"/>
                <a:cs typeface="Karantina"/>
                <a:sym typeface="Karantina"/>
              </a:defRPr>
            </a:lvl6pPr>
            <a:lvl7pPr lvl="6" rtl="0">
              <a:lnSpc>
                <a:spcPct val="100000"/>
              </a:lnSpc>
              <a:spcBef>
                <a:spcPts val="0"/>
              </a:spcBef>
              <a:spcAft>
                <a:spcPts val="0"/>
              </a:spcAft>
              <a:buNone/>
              <a:defRPr b="1" sz="2800">
                <a:latin typeface="Karantina"/>
                <a:ea typeface="Karantina"/>
                <a:cs typeface="Karantina"/>
                <a:sym typeface="Karantina"/>
              </a:defRPr>
            </a:lvl7pPr>
            <a:lvl8pPr lvl="7" rtl="0">
              <a:lnSpc>
                <a:spcPct val="100000"/>
              </a:lnSpc>
              <a:spcBef>
                <a:spcPts val="0"/>
              </a:spcBef>
              <a:spcAft>
                <a:spcPts val="0"/>
              </a:spcAft>
              <a:buNone/>
              <a:defRPr b="1" sz="2800">
                <a:latin typeface="Karantina"/>
                <a:ea typeface="Karantina"/>
                <a:cs typeface="Karantina"/>
                <a:sym typeface="Karantina"/>
              </a:defRPr>
            </a:lvl8pPr>
            <a:lvl9pPr lvl="8" rtl="0">
              <a:lnSpc>
                <a:spcPct val="100000"/>
              </a:lnSpc>
              <a:spcBef>
                <a:spcPts val="0"/>
              </a:spcBef>
              <a:spcAft>
                <a:spcPts val="0"/>
              </a:spcAft>
              <a:buNone/>
              <a:defRPr b="1" sz="2800">
                <a:latin typeface="Karantina"/>
                <a:ea typeface="Karantina"/>
                <a:cs typeface="Karantina"/>
                <a:sym typeface="Karantina"/>
              </a:defRPr>
            </a:lvl9pPr>
          </a:lstStyle>
          <a:p/>
        </p:txBody>
      </p:sp>
      <p:sp>
        <p:nvSpPr>
          <p:cNvPr id="256" name="Google Shape;256;p22"/>
          <p:cNvSpPr txBox="1"/>
          <p:nvPr>
            <p:ph idx="15" type="subTitle"/>
          </p:nvPr>
        </p:nvSpPr>
        <p:spPr>
          <a:xfrm>
            <a:off x="6227875" y="2264225"/>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57" name="Google Shape;257;p22"/>
          <p:cNvSpPr txBox="1"/>
          <p:nvPr>
            <p:ph hasCustomPrompt="1" idx="16" type="title"/>
          </p:nvPr>
        </p:nvSpPr>
        <p:spPr>
          <a:xfrm>
            <a:off x="1437725" y="2931563"/>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800"/>
              <a:buNone/>
              <a:defRPr sz="3800"/>
            </a:lvl1pPr>
            <a:lvl2pPr lvl="1"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2pPr>
            <a:lvl3pPr lvl="2"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3pPr>
            <a:lvl4pPr lvl="3"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4pPr>
            <a:lvl5pPr lvl="4"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5pPr>
            <a:lvl6pPr lvl="5"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6pPr>
            <a:lvl7pPr lvl="6"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7pPr>
            <a:lvl8pPr lvl="7"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8pPr>
            <a:lvl9pPr lvl="8"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9pPr>
          </a:lstStyle>
          <a:p>
            <a:r>
              <a:t>xx%</a:t>
            </a:r>
          </a:p>
        </p:txBody>
      </p:sp>
      <p:sp>
        <p:nvSpPr>
          <p:cNvPr id="258" name="Google Shape;258;p22"/>
          <p:cNvSpPr txBox="1"/>
          <p:nvPr>
            <p:ph hasCustomPrompt="1" idx="17" type="title"/>
          </p:nvPr>
        </p:nvSpPr>
        <p:spPr>
          <a:xfrm>
            <a:off x="4129043" y="2931563"/>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800"/>
              <a:buNone/>
              <a:defRPr sz="3800"/>
            </a:lvl1pPr>
            <a:lvl2pPr lvl="1"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2pPr>
            <a:lvl3pPr lvl="2"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3pPr>
            <a:lvl4pPr lvl="3"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4pPr>
            <a:lvl5pPr lvl="4"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5pPr>
            <a:lvl6pPr lvl="5"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6pPr>
            <a:lvl7pPr lvl="6"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7pPr>
            <a:lvl8pPr lvl="7"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8pPr>
            <a:lvl9pPr lvl="8"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9pPr>
          </a:lstStyle>
          <a:p>
            <a:r>
              <a:t>xx%</a:t>
            </a:r>
          </a:p>
        </p:txBody>
      </p:sp>
      <p:sp>
        <p:nvSpPr>
          <p:cNvPr id="259" name="Google Shape;259;p22"/>
          <p:cNvSpPr txBox="1"/>
          <p:nvPr>
            <p:ph hasCustomPrompt="1" idx="18" type="title"/>
          </p:nvPr>
        </p:nvSpPr>
        <p:spPr>
          <a:xfrm>
            <a:off x="1437725" y="1260375"/>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800"/>
              <a:buNone/>
              <a:defRPr sz="3800"/>
            </a:lvl1pPr>
            <a:lvl2pPr lvl="1"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2pPr>
            <a:lvl3pPr lvl="2"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3pPr>
            <a:lvl4pPr lvl="3"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4pPr>
            <a:lvl5pPr lvl="4"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5pPr>
            <a:lvl6pPr lvl="5"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6pPr>
            <a:lvl7pPr lvl="6"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7pPr>
            <a:lvl8pPr lvl="7"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8pPr>
            <a:lvl9pPr lvl="8"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9pPr>
          </a:lstStyle>
          <a:p>
            <a:r>
              <a:t>xx%</a:t>
            </a:r>
          </a:p>
        </p:txBody>
      </p:sp>
      <p:sp>
        <p:nvSpPr>
          <p:cNvPr id="260" name="Google Shape;260;p22"/>
          <p:cNvSpPr txBox="1"/>
          <p:nvPr>
            <p:ph hasCustomPrompt="1" idx="19" type="title"/>
          </p:nvPr>
        </p:nvSpPr>
        <p:spPr>
          <a:xfrm>
            <a:off x="4129043" y="1260375"/>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800"/>
              <a:buNone/>
              <a:defRPr sz="3800"/>
            </a:lvl1pPr>
            <a:lvl2pPr lvl="1"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2pPr>
            <a:lvl3pPr lvl="2"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3pPr>
            <a:lvl4pPr lvl="3"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4pPr>
            <a:lvl5pPr lvl="4"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5pPr>
            <a:lvl6pPr lvl="5"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6pPr>
            <a:lvl7pPr lvl="6"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7pPr>
            <a:lvl8pPr lvl="7"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8pPr>
            <a:lvl9pPr lvl="8"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9pPr>
          </a:lstStyle>
          <a:p>
            <a:r>
              <a:t>xx%</a:t>
            </a:r>
          </a:p>
        </p:txBody>
      </p:sp>
      <p:sp>
        <p:nvSpPr>
          <p:cNvPr id="261" name="Google Shape;261;p22"/>
          <p:cNvSpPr txBox="1"/>
          <p:nvPr>
            <p:ph hasCustomPrompt="1" idx="20" type="title"/>
          </p:nvPr>
        </p:nvSpPr>
        <p:spPr>
          <a:xfrm>
            <a:off x="6820375" y="1260375"/>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800"/>
              <a:buNone/>
              <a:defRPr sz="3800"/>
            </a:lvl1pPr>
            <a:lvl2pPr lvl="1"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2pPr>
            <a:lvl3pPr lvl="2"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3pPr>
            <a:lvl4pPr lvl="3"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4pPr>
            <a:lvl5pPr lvl="4"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5pPr>
            <a:lvl6pPr lvl="5"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6pPr>
            <a:lvl7pPr lvl="6"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7pPr>
            <a:lvl8pPr lvl="7"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8pPr>
            <a:lvl9pPr lvl="8"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9pPr>
          </a:lstStyle>
          <a:p>
            <a:r>
              <a:t>xx%</a:t>
            </a:r>
          </a:p>
        </p:txBody>
      </p:sp>
      <p:sp>
        <p:nvSpPr>
          <p:cNvPr id="262" name="Google Shape;262;p22"/>
          <p:cNvSpPr txBox="1"/>
          <p:nvPr>
            <p:ph hasCustomPrompt="1" idx="21" type="title"/>
          </p:nvPr>
        </p:nvSpPr>
        <p:spPr>
          <a:xfrm>
            <a:off x="6820375" y="2931563"/>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800"/>
              <a:buNone/>
              <a:defRPr sz="3800"/>
            </a:lvl1pPr>
            <a:lvl2pPr lvl="1"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2pPr>
            <a:lvl3pPr lvl="2"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3pPr>
            <a:lvl4pPr lvl="3"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4pPr>
            <a:lvl5pPr lvl="4"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5pPr>
            <a:lvl6pPr lvl="5"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6pPr>
            <a:lvl7pPr lvl="6"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7pPr>
            <a:lvl8pPr lvl="7"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8pPr>
            <a:lvl9pPr lvl="8" rtl="0" algn="ctr">
              <a:lnSpc>
                <a:spcPct val="100000"/>
              </a:lnSpc>
              <a:spcBef>
                <a:spcPts val="0"/>
              </a:spcBef>
              <a:spcAft>
                <a:spcPts val="0"/>
              </a:spcAft>
              <a:buClr>
                <a:schemeClr val="dk2"/>
              </a:buClr>
              <a:buSzPts val="3800"/>
              <a:buFont typeface="Karantina"/>
              <a:buNone/>
              <a:defRPr b="1" sz="3800">
                <a:solidFill>
                  <a:schemeClr val="dk2"/>
                </a:solidFill>
                <a:latin typeface="Karantina"/>
                <a:ea typeface="Karantina"/>
                <a:cs typeface="Karantina"/>
                <a:sym typeface="Karantina"/>
              </a:defRPr>
            </a:lvl9pPr>
          </a:lstStyle>
          <a:p>
            <a:r>
              <a:t>xx%</a:t>
            </a:r>
          </a:p>
        </p:txBody>
      </p:sp>
      <p:grpSp>
        <p:nvGrpSpPr>
          <p:cNvPr id="263" name="Google Shape;263;p22"/>
          <p:cNvGrpSpPr/>
          <p:nvPr/>
        </p:nvGrpSpPr>
        <p:grpSpPr>
          <a:xfrm>
            <a:off x="0" y="-366775"/>
            <a:ext cx="9144023" cy="5510274"/>
            <a:chOff x="0" y="-366775"/>
            <a:chExt cx="9144023" cy="5510274"/>
          </a:xfrm>
        </p:grpSpPr>
        <p:grpSp>
          <p:nvGrpSpPr>
            <p:cNvPr id="264" name="Google Shape;264;p22"/>
            <p:cNvGrpSpPr/>
            <p:nvPr/>
          </p:nvGrpSpPr>
          <p:grpSpPr>
            <a:xfrm>
              <a:off x="0" y="4551300"/>
              <a:ext cx="9144023" cy="592199"/>
              <a:chOff x="0" y="4551300"/>
              <a:chExt cx="9144023" cy="592199"/>
            </a:xfrm>
          </p:grpSpPr>
          <p:sp>
            <p:nvSpPr>
              <p:cNvPr id="265" name="Google Shape;265;p22"/>
              <p:cNvSpPr/>
              <p:nvPr/>
            </p:nvSpPr>
            <p:spPr>
              <a:xfrm>
                <a:off x="0" y="4551300"/>
                <a:ext cx="9144023" cy="592183"/>
              </a:xfrm>
              <a:custGeom>
                <a:rect b="b" l="l" r="r" t="t"/>
                <a:pathLst>
                  <a:path extrusionOk="0" h="20722" w="52265">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a:off x="0" y="4827493"/>
                <a:ext cx="9144017" cy="316006"/>
              </a:xfrm>
              <a:custGeom>
                <a:rect b="b" l="l" r="r" t="t"/>
                <a:pathLst>
                  <a:path extrusionOk="0" h="19301" w="50275">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22"/>
            <p:cNvSpPr/>
            <p:nvPr/>
          </p:nvSpPr>
          <p:spPr>
            <a:xfrm>
              <a:off x="5104838" y="-366775"/>
              <a:ext cx="4039169" cy="1150694"/>
            </a:xfrm>
            <a:custGeom>
              <a:rect b="b" l="l" r="r" t="t"/>
              <a:pathLst>
                <a:path extrusionOk="0" h="22446" w="78790">
                  <a:moveTo>
                    <a:pt x="21052" y="1"/>
                  </a:moveTo>
                  <a:cubicBezTo>
                    <a:pt x="17674" y="1"/>
                    <a:pt x="14851" y="716"/>
                    <a:pt x="16237" y="2215"/>
                  </a:cubicBezTo>
                  <a:cubicBezTo>
                    <a:pt x="16706" y="2719"/>
                    <a:pt x="16545" y="2904"/>
                    <a:pt x="16056" y="2904"/>
                  </a:cubicBezTo>
                  <a:cubicBezTo>
                    <a:pt x="14946" y="2904"/>
                    <a:pt x="12145" y="1949"/>
                    <a:pt x="11201" y="1607"/>
                  </a:cubicBezTo>
                  <a:cubicBezTo>
                    <a:pt x="11066" y="1557"/>
                    <a:pt x="10932" y="1526"/>
                    <a:pt x="10797" y="1526"/>
                  </a:cubicBezTo>
                  <a:cubicBezTo>
                    <a:pt x="10700" y="1526"/>
                    <a:pt x="10603" y="1542"/>
                    <a:pt x="10506" y="1578"/>
                  </a:cubicBezTo>
                  <a:cubicBezTo>
                    <a:pt x="9291" y="1897"/>
                    <a:pt x="9406" y="3662"/>
                    <a:pt x="10651" y="3836"/>
                  </a:cubicBezTo>
                  <a:cubicBezTo>
                    <a:pt x="13922" y="4212"/>
                    <a:pt x="17134" y="4907"/>
                    <a:pt x="20260" y="5920"/>
                  </a:cubicBezTo>
                  <a:cubicBezTo>
                    <a:pt x="27496" y="8409"/>
                    <a:pt x="0" y="8235"/>
                    <a:pt x="6657" y="11071"/>
                  </a:cubicBezTo>
                  <a:cubicBezTo>
                    <a:pt x="9456" y="12264"/>
                    <a:pt x="13172" y="12684"/>
                    <a:pt x="16282" y="12684"/>
                  </a:cubicBezTo>
                  <a:cubicBezTo>
                    <a:pt x="20567" y="12684"/>
                    <a:pt x="23703" y="11887"/>
                    <a:pt x="21707" y="11216"/>
                  </a:cubicBezTo>
                  <a:cubicBezTo>
                    <a:pt x="18360" y="10091"/>
                    <a:pt x="22556" y="8666"/>
                    <a:pt x="28586" y="8666"/>
                  </a:cubicBezTo>
                  <a:cubicBezTo>
                    <a:pt x="28761" y="8666"/>
                    <a:pt x="28938" y="8667"/>
                    <a:pt x="29116" y="8669"/>
                  </a:cubicBezTo>
                  <a:cubicBezTo>
                    <a:pt x="35455" y="8785"/>
                    <a:pt x="23704" y="12692"/>
                    <a:pt x="31287" y="13358"/>
                  </a:cubicBezTo>
                  <a:cubicBezTo>
                    <a:pt x="32225" y="13440"/>
                    <a:pt x="33232" y="13472"/>
                    <a:pt x="34266" y="13472"/>
                  </a:cubicBezTo>
                  <a:cubicBezTo>
                    <a:pt x="37889" y="13472"/>
                    <a:pt x="41841" y="13080"/>
                    <a:pt x="44324" y="13080"/>
                  </a:cubicBezTo>
                  <a:cubicBezTo>
                    <a:pt x="46878" y="13080"/>
                    <a:pt x="47876" y="13495"/>
                    <a:pt x="45353" y="15181"/>
                  </a:cubicBezTo>
                  <a:cubicBezTo>
                    <a:pt x="39680" y="18944"/>
                    <a:pt x="54267" y="18828"/>
                    <a:pt x="60722" y="19002"/>
                  </a:cubicBezTo>
                  <a:cubicBezTo>
                    <a:pt x="67176" y="19204"/>
                    <a:pt x="59506" y="22446"/>
                    <a:pt x="67639" y="22446"/>
                  </a:cubicBezTo>
                  <a:cubicBezTo>
                    <a:pt x="75668" y="22446"/>
                    <a:pt x="78789" y="16973"/>
                    <a:pt x="63549" y="16973"/>
                  </a:cubicBezTo>
                  <a:cubicBezTo>
                    <a:pt x="63352" y="16973"/>
                    <a:pt x="63153" y="16974"/>
                    <a:pt x="62950" y="16976"/>
                  </a:cubicBezTo>
                  <a:cubicBezTo>
                    <a:pt x="62657" y="16979"/>
                    <a:pt x="62371" y="16980"/>
                    <a:pt x="62091" y="16980"/>
                  </a:cubicBezTo>
                  <a:cubicBezTo>
                    <a:pt x="47144" y="16980"/>
                    <a:pt x="50136" y="12516"/>
                    <a:pt x="52097" y="12374"/>
                  </a:cubicBezTo>
                  <a:cubicBezTo>
                    <a:pt x="53987" y="12210"/>
                    <a:pt x="59921" y="9686"/>
                    <a:pt x="52258" y="9686"/>
                  </a:cubicBezTo>
                  <a:cubicBezTo>
                    <a:pt x="51825" y="9686"/>
                    <a:pt x="51347" y="9694"/>
                    <a:pt x="50823" y="9711"/>
                  </a:cubicBezTo>
                  <a:cubicBezTo>
                    <a:pt x="50311" y="9729"/>
                    <a:pt x="49803" y="9738"/>
                    <a:pt x="49300" y="9738"/>
                  </a:cubicBezTo>
                  <a:cubicBezTo>
                    <a:pt x="40211" y="9738"/>
                    <a:pt x="32770" y="6914"/>
                    <a:pt x="36555" y="6585"/>
                  </a:cubicBezTo>
                  <a:cubicBezTo>
                    <a:pt x="40520" y="6238"/>
                    <a:pt x="43790" y="2620"/>
                    <a:pt x="39623" y="2620"/>
                  </a:cubicBezTo>
                  <a:cubicBezTo>
                    <a:pt x="36399" y="2620"/>
                    <a:pt x="30372" y="3122"/>
                    <a:pt x="26721" y="3122"/>
                  </a:cubicBezTo>
                  <a:cubicBezTo>
                    <a:pt x="25651" y="3122"/>
                    <a:pt x="24785" y="3079"/>
                    <a:pt x="24254" y="2968"/>
                  </a:cubicBezTo>
                  <a:cubicBezTo>
                    <a:pt x="21881" y="2476"/>
                    <a:pt x="28219" y="623"/>
                    <a:pt x="23878" y="160"/>
                  </a:cubicBezTo>
                  <a:cubicBezTo>
                    <a:pt x="22944" y="54"/>
                    <a:pt x="21978" y="1"/>
                    <a:pt x="21052" y="1"/>
                  </a:cubicBezTo>
                  <a:close/>
                </a:path>
              </a:pathLst>
            </a:custGeom>
            <a:gradFill>
              <a:gsLst>
                <a:gs pos="0">
                  <a:srgbClr val="00B4FF">
                    <a:alpha val="69019"/>
                  </a:srgbClr>
                </a:gs>
                <a:gs pos="100000">
                  <a:srgbClr val="345BA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2">
    <p:spTree>
      <p:nvGrpSpPr>
        <p:cNvPr id="269" name="Shape 269"/>
        <p:cNvGrpSpPr/>
        <p:nvPr/>
      </p:nvGrpSpPr>
      <p:grpSpPr>
        <a:xfrm>
          <a:off x="0" y="0"/>
          <a:ext cx="0" cy="0"/>
          <a:chOff x="0" y="0"/>
          <a:chExt cx="0" cy="0"/>
        </a:xfrm>
      </p:grpSpPr>
      <p:grpSp>
        <p:nvGrpSpPr>
          <p:cNvPr id="270" name="Google Shape;270;p23"/>
          <p:cNvGrpSpPr/>
          <p:nvPr/>
        </p:nvGrpSpPr>
        <p:grpSpPr>
          <a:xfrm>
            <a:off x="-1247256" y="-728097"/>
            <a:ext cx="10586262" cy="5871587"/>
            <a:chOff x="-1247256" y="-728097"/>
            <a:chExt cx="10586262" cy="5871587"/>
          </a:xfrm>
        </p:grpSpPr>
        <p:grpSp>
          <p:nvGrpSpPr>
            <p:cNvPr id="271" name="Google Shape;271;p23"/>
            <p:cNvGrpSpPr/>
            <p:nvPr/>
          </p:nvGrpSpPr>
          <p:grpSpPr>
            <a:xfrm>
              <a:off x="-1247256" y="-728097"/>
              <a:ext cx="10586262" cy="2867972"/>
              <a:chOff x="-998075" y="-728097"/>
              <a:chExt cx="10586262" cy="2867972"/>
            </a:xfrm>
          </p:grpSpPr>
          <p:sp>
            <p:nvSpPr>
              <p:cNvPr id="272" name="Google Shape;272;p23"/>
              <p:cNvSpPr/>
              <p:nvPr/>
            </p:nvSpPr>
            <p:spPr>
              <a:xfrm rot="10800000">
                <a:off x="4471115" y="-728097"/>
                <a:ext cx="5117072" cy="1456198"/>
              </a:xfrm>
              <a:custGeom>
                <a:rect b="b" l="l" r="r" t="t"/>
                <a:pathLst>
                  <a:path extrusionOk="0" h="25082" w="88138">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flipH="1" rot="10800000">
                <a:off x="-998075" y="1330980"/>
                <a:ext cx="2842450" cy="808895"/>
              </a:xfrm>
              <a:custGeom>
                <a:rect b="b" l="l" r="r" t="t"/>
                <a:pathLst>
                  <a:path extrusionOk="0" h="25082" w="88138">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23"/>
            <p:cNvGrpSpPr/>
            <p:nvPr/>
          </p:nvGrpSpPr>
          <p:grpSpPr>
            <a:xfrm>
              <a:off x="0" y="3579225"/>
              <a:ext cx="9144025" cy="1564265"/>
              <a:chOff x="0" y="3579225"/>
              <a:chExt cx="9144025" cy="1564265"/>
            </a:xfrm>
          </p:grpSpPr>
          <p:sp>
            <p:nvSpPr>
              <p:cNvPr id="275" name="Google Shape;275;p23"/>
              <p:cNvSpPr/>
              <p:nvPr/>
            </p:nvSpPr>
            <p:spPr>
              <a:xfrm flipH="1">
                <a:off x="2" y="3579225"/>
                <a:ext cx="9144023" cy="1564200"/>
              </a:xfrm>
              <a:custGeom>
                <a:rect b="b" l="l" r="r" t="t"/>
                <a:pathLst>
                  <a:path extrusionOk="0" h="20722" w="52265">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0" y="3987900"/>
                <a:ext cx="9144018" cy="1155590"/>
              </a:xfrm>
              <a:custGeom>
                <a:rect b="b" l="l" r="r" t="t"/>
                <a:pathLst>
                  <a:path extrusionOk="0" h="15277" w="5012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7" name="Google Shape;277;p23"/>
          <p:cNvSpPr txBox="1"/>
          <p:nvPr>
            <p:ph hasCustomPrompt="1" type="title"/>
          </p:nvPr>
        </p:nvSpPr>
        <p:spPr>
          <a:xfrm>
            <a:off x="1786712" y="893822"/>
            <a:ext cx="25041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5000"/>
              <a:buNone/>
              <a:defRPr sz="6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278" name="Google Shape;278;p23"/>
          <p:cNvSpPr txBox="1"/>
          <p:nvPr>
            <p:ph idx="1" type="subTitle"/>
          </p:nvPr>
        </p:nvSpPr>
        <p:spPr>
          <a:xfrm>
            <a:off x="1786712" y="1689535"/>
            <a:ext cx="2504100" cy="43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279" name="Google Shape;279;p23"/>
          <p:cNvSpPr txBox="1"/>
          <p:nvPr>
            <p:ph hasCustomPrompt="1" idx="2" type="title"/>
          </p:nvPr>
        </p:nvSpPr>
        <p:spPr>
          <a:xfrm>
            <a:off x="1786712" y="2420804"/>
            <a:ext cx="25041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5000"/>
              <a:buNone/>
              <a:defRPr sz="6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280" name="Google Shape;280;p23"/>
          <p:cNvSpPr txBox="1"/>
          <p:nvPr>
            <p:ph idx="3" type="subTitle"/>
          </p:nvPr>
        </p:nvSpPr>
        <p:spPr>
          <a:xfrm>
            <a:off x="1786712" y="3216516"/>
            <a:ext cx="2504100" cy="43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281" name="Google Shape;28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7">
    <p:spTree>
      <p:nvGrpSpPr>
        <p:cNvPr id="282" name="Shape 282"/>
        <p:cNvGrpSpPr/>
        <p:nvPr/>
      </p:nvGrpSpPr>
      <p:grpSpPr>
        <a:xfrm>
          <a:off x="0" y="0"/>
          <a:ext cx="0" cy="0"/>
          <a:chOff x="0" y="0"/>
          <a:chExt cx="0" cy="0"/>
        </a:xfrm>
      </p:grpSpPr>
      <p:sp>
        <p:nvSpPr>
          <p:cNvPr id="283" name="Google Shape;283;p24"/>
          <p:cNvSpPr txBox="1"/>
          <p:nvPr>
            <p:ph idx="1" type="body"/>
          </p:nvPr>
        </p:nvSpPr>
        <p:spPr>
          <a:xfrm>
            <a:off x="720000" y="1205160"/>
            <a:ext cx="4274400" cy="27072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Clr>
                <a:schemeClr val="accent3"/>
              </a:buClr>
              <a:buSzPts val="1600"/>
              <a:buChar char="●"/>
              <a:defRPr sz="1600"/>
            </a:lvl1pPr>
            <a:lvl2pPr indent="-317500" lvl="1" marL="914400" rtl="0">
              <a:spcBef>
                <a:spcPts val="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284" name="Google Shape;284;p24"/>
          <p:cNvSpPr txBox="1"/>
          <p:nvPr>
            <p:ph type="title"/>
          </p:nvPr>
        </p:nvSpPr>
        <p:spPr>
          <a:xfrm>
            <a:off x="720000" y="387600"/>
            <a:ext cx="57813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285" name="Google Shape;285;p24"/>
          <p:cNvGrpSpPr/>
          <p:nvPr/>
        </p:nvGrpSpPr>
        <p:grpSpPr>
          <a:xfrm>
            <a:off x="0" y="254087"/>
            <a:ext cx="10501267" cy="4889404"/>
            <a:chOff x="0" y="254087"/>
            <a:chExt cx="10501267" cy="4889404"/>
          </a:xfrm>
        </p:grpSpPr>
        <p:grpSp>
          <p:nvGrpSpPr>
            <p:cNvPr id="286" name="Google Shape;286;p24"/>
            <p:cNvGrpSpPr/>
            <p:nvPr/>
          </p:nvGrpSpPr>
          <p:grpSpPr>
            <a:xfrm>
              <a:off x="0" y="4190525"/>
              <a:ext cx="9143948" cy="952966"/>
              <a:chOff x="111537" y="3402628"/>
              <a:chExt cx="8920925" cy="1565575"/>
            </a:xfrm>
          </p:grpSpPr>
          <p:sp>
            <p:nvSpPr>
              <p:cNvPr id="287" name="Google Shape;287;p24"/>
              <p:cNvSpPr/>
              <p:nvPr/>
            </p:nvSpPr>
            <p:spPr>
              <a:xfrm>
                <a:off x="111537" y="3402628"/>
                <a:ext cx="8920925" cy="1565575"/>
              </a:xfrm>
              <a:custGeom>
                <a:rect b="b" l="l" r="r" t="t"/>
                <a:pathLst>
                  <a:path extrusionOk="0" h="13330" w="51266">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111537" y="3738096"/>
                <a:ext cx="8920859" cy="1221740"/>
              </a:xfrm>
              <a:custGeom>
                <a:rect b="b" l="l" r="r" t="t"/>
                <a:pathLst>
                  <a:path extrusionOk="0" h="15277" w="5012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24"/>
            <p:cNvSpPr/>
            <p:nvPr/>
          </p:nvSpPr>
          <p:spPr>
            <a:xfrm>
              <a:off x="5552298" y="254087"/>
              <a:ext cx="4948970" cy="1279478"/>
            </a:xfrm>
            <a:custGeom>
              <a:rect b="b" l="l" r="r" t="t"/>
              <a:pathLst>
                <a:path extrusionOk="0" h="31460" w="121686">
                  <a:moveTo>
                    <a:pt x="79778" y="0"/>
                  </a:moveTo>
                  <a:cubicBezTo>
                    <a:pt x="79054" y="0"/>
                    <a:pt x="78307" y="4"/>
                    <a:pt x="77537" y="11"/>
                  </a:cubicBezTo>
                  <a:cubicBezTo>
                    <a:pt x="77161" y="11"/>
                    <a:pt x="76785" y="214"/>
                    <a:pt x="76582" y="532"/>
                  </a:cubicBezTo>
                  <a:cubicBezTo>
                    <a:pt x="75425" y="2414"/>
                    <a:pt x="72878" y="1574"/>
                    <a:pt x="70794" y="2211"/>
                  </a:cubicBezTo>
                  <a:cubicBezTo>
                    <a:pt x="69781" y="2529"/>
                    <a:pt x="69694" y="3947"/>
                    <a:pt x="70678" y="4382"/>
                  </a:cubicBezTo>
                  <a:cubicBezTo>
                    <a:pt x="71469" y="4710"/>
                    <a:pt x="72597" y="4822"/>
                    <a:pt x="73888" y="4822"/>
                  </a:cubicBezTo>
                  <a:cubicBezTo>
                    <a:pt x="76669" y="4822"/>
                    <a:pt x="80203" y="4301"/>
                    <a:pt x="82730" y="4301"/>
                  </a:cubicBezTo>
                  <a:cubicBezTo>
                    <a:pt x="85334" y="4301"/>
                    <a:pt x="86869" y="4854"/>
                    <a:pt x="85410" y="7102"/>
                  </a:cubicBezTo>
                  <a:cubicBezTo>
                    <a:pt x="85265" y="7334"/>
                    <a:pt x="85034" y="7507"/>
                    <a:pt x="84773" y="7565"/>
                  </a:cubicBezTo>
                  <a:cubicBezTo>
                    <a:pt x="81819" y="8449"/>
                    <a:pt x="78475" y="9250"/>
                    <a:pt x="75224" y="9250"/>
                  </a:cubicBezTo>
                  <a:cubicBezTo>
                    <a:pt x="73793" y="9250"/>
                    <a:pt x="72379" y="9095"/>
                    <a:pt x="71025" y="8723"/>
                  </a:cubicBezTo>
                  <a:cubicBezTo>
                    <a:pt x="68259" y="7911"/>
                    <a:pt x="65744" y="7599"/>
                    <a:pt x="63369" y="7599"/>
                  </a:cubicBezTo>
                  <a:cubicBezTo>
                    <a:pt x="55557" y="7599"/>
                    <a:pt x="49251" y="10967"/>
                    <a:pt x="40449" y="10967"/>
                  </a:cubicBezTo>
                  <a:cubicBezTo>
                    <a:pt x="39719" y="10967"/>
                    <a:pt x="38971" y="10944"/>
                    <a:pt x="38204" y="10894"/>
                  </a:cubicBezTo>
                  <a:lnTo>
                    <a:pt x="38031" y="10894"/>
                  </a:lnTo>
                  <a:cubicBezTo>
                    <a:pt x="0" y="14135"/>
                    <a:pt x="40809" y="16306"/>
                    <a:pt x="14964" y="20039"/>
                  </a:cubicBezTo>
                  <a:cubicBezTo>
                    <a:pt x="14819" y="20068"/>
                    <a:pt x="14674" y="20126"/>
                    <a:pt x="14558" y="20184"/>
                  </a:cubicBezTo>
                  <a:cubicBezTo>
                    <a:pt x="11462" y="22008"/>
                    <a:pt x="15514" y="21689"/>
                    <a:pt x="18437" y="22326"/>
                  </a:cubicBezTo>
                  <a:cubicBezTo>
                    <a:pt x="18755" y="22413"/>
                    <a:pt x="19016" y="22615"/>
                    <a:pt x="19189" y="22876"/>
                  </a:cubicBezTo>
                  <a:cubicBezTo>
                    <a:pt x="19836" y="23947"/>
                    <a:pt x="19009" y="24207"/>
                    <a:pt x="17686" y="24207"/>
                  </a:cubicBezTo>
                  <a:cubicBezTo>
                    <a:pt x="16433" y="24207"/>
                    <a:pt x="14735" y="23973"/>
                    <a:pt x="13421" y="23973"/>
                  </a:cubicBezTo>
                  <a:cubicBezTo>
                    <a:pt x="11961" y="23973"/>
                    <a:pt x="10977" y="24262"/>
                    <a:pt x="11606" y="25481"/>
                  </a:cubicBezTo>
                  <a:cubicBezTo>
                    <a:pt x="11722" y="25683"/>
                    <a:pt x="11925" y="25857"/>
                    <a:pt x="12156" y="25973"/>
                  </a:cubicBezTo>
                  <a:cubicBezTo>
                    <a:pt x="13784" y="26680"/>
                    <a:pt x="15526" y="26948"/>
                    <a:pt x="17356" y="26948"/>
                  </a:cubicBezTo>
                  <a:cubicBezTo>
                    <a:pt x="23105" y="26948"/>
                    <a:pt x="29725" y="24303"/>
                    <a:pt x="36408" y="24303"/>
                  </a:cubicBezTo>
                  <a:cubicBezTo>
                    <a:pt x="39706" y="24303"/>
                    <a:pt x="43019" y="24947"/>
                    <a:pt x="46251" y="26870"/>
                  </a:cubicBezTo>
                  <a:cubicBezTo>
                    <a:pt x="46714" y="27159"/>
                    <a:pt x="46916" y="27680"/>
                    <a:pt x="46771" y="28201"/>
                  </a:cubicBezTo>
                  <a:cubicBezTo>
                    <a:pt x="46004" y="30763"/>
                    <a:pt x="48882" y="31460"/>
                    <a:pt x="53184" y="31460"/>
                  </a:cubicBezTo>
                  <a:cubicBezTo>
                    <a:pt x="58312" y="31460"/>
                    <a:pt x="65462" y="30470"/>
                    <a:pt x="70869" y="30470"/>
                  </a:cubicBezTo>
                  <a:cubicBezTo>
                    <a:pt x="73070" y="30470"/>
                    <a:pt x="74982" y="30634"/>
                    <a:pt x="76351" y="31096"/>
                  </a:cubicBezTo>
                  <a:cubicBezTo>
                    <a:pt x="76481" y="31139"/>
                    <a:pt x="76611" y="31161"/>
                    <a:pt x="76738" y="31161"/>
                  </a:cubicBezTo>
                  <a:cubicBezTo>
                    <a:pt x="76865" y="31161"/>
                    <a:pt x="76988" y="31139"/>
                    <a:pt x="77103" y="31096"/>
                  </a:cubicBezTo>
                  <a:cubicBezTo>
                    <a:pt x="89770" y="26416"/>
                    <a:pt x="80946" y="25922"/>
                    <a:pt x="70127" y="25922"/>
                  </a:cubicBezTo>
                  <a:cubicBezTo>
                    <a:pt x="67234" y="25922"/>
                    <a:pt x="64198" y="25958"/>
                    <a:pt x="61392" y="25958"/>
                  </a:cubicBezTo>
                  <a:cubicBezTo>
                    <a:pt x="52108" y="25958"/>
                    <a:pt x="45345" y="25571"/>
                    <a:pt x="54615" y="22239"/>
                  </a:cubicBezTo>
                  <a:cubicBezTo>
                    <a:pt x="55483" y="22094"/>
                    <a:pt x="55599" y="20879"/>
                    <a:pt x="54760" y="20560"/>
                  </a:cubicBezTo>
                  <a:cubicBezTo>
                    <a:pt x="54412" y="20474"/>
                    <a:pt x="54152" y="20242"/>
                    <a:pt x="53978" y="19953"/>
                  </a:cubicBezTo>
                  <a:cubicBezTo>
                    <a:pt x="53499" y="18896"/>
                    <a:pt x="54915" y="18618"/>
                    <a:pt x="56978" y="18618"/>
                  </a:cubicBezTo>
                  <a:cubicBezTo>
                    <a:pt x="59259" y="18618"/>
                    <a:pt x="62331" y="18957"/>
                    <a:pt x="64508" y="18957"/>
                  </a:cubicBezTo>
                  <a:cubicBezTo>
                    <a:pt x="65593" y="18957"/>
                    <a:pt x="66455" y="18873"/>
                    <a:pt x="66887" y="18621"/>
                  </a:cubicBezTo>
                  <a:lnTo>
                    <a:pt x="67408" y="18419"/>
                  </a:lnTo>
                  <a:cubicBezTo>
                    <a:pt x="75830" y="15119"/>
                    <a:pt x="67292" y="15814"/>
                    <a:pt x="62661" y="14598"/>
                  </a:cubicBezTo>
                  <a:cubicBezTo>
                    <a:pt x="61368" y="14196"/>
                    <a:pt x="61644" y="12312"/>
                    <a:pt x="62978" y="12312"/>
                  </a:cubicBezTo>
                  <a:cubicBezTo>
                    <a:pt x="62988" y="12312"/>
                    <a:pt x="62998" y="12312"/>
                    <a:pt x="63008" y="12312"/>
                  </a:cubicBezTo>
                  <a:cubicBezTo>
                    <a:pt x="63919" y="12367"/>
                    <a:pt x="64868" y="12394"/>
                    <a:pt x="65846" y="12394"/>
                  </a:cubicBezTo>
                  <a:cubicBezTo>
                    <a:pt x="87016" y="12394"/>
                    <a:pt x="121685" y="0"/>
                    <a:pt x="79778" y="0"/>
                  </a:cubicBezTo>
                  <a:close/>
                </a:path>
              </a:pathLst>
            </a:custGeom>
            <a:gradFill>
              <a:gsLst>
                <a:gs pos="0">
                  <a:srgbClr val="00B4FF">
                    <a:alpha val="58431"/>
                  </a:srgbClr>
                </a:gs>
                <a:gs pos="100000">
                  <a:srgbClr val="345BA0"/>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291" name="Shape 291"/>
        <p:cNvGrpSpPr/>
        <p:nvPr/>
      </p:nvGrpSpPr>
      <p:grpSpPr>
        <a:xfrm>
          <a:off x="0" y="0"/>
          <a:ext cx="0" cy="0"/>
          <a:chOff x="0" y="0"/>
          <a:chExt cx="0" cy="0"/>
        </a:xfrm>
      </p:grpSpPr>
      <p:grpSp>
        <p:nvGrpSpPr>
          <p:cNvPr id="292" name="Google Shape;292;p25"/>
          <p:cNvGrpSpPr/>
          <p:nvPr/>
        </p:nvGrpSpPr>
        <p:grpSpPr>
          <a:xfrm>
            <a:off x="0" y="-291578"/>
            <a:ext cx="9144045" cy="5435078"/>
            <a:chOff x="0" y="-291578"/>
            <a:chExt cx="9144045" cy="5435078"/>
          </a:xfrm>
        </p:grpSpPr>
        <p:sp>
          <p:nvSpPr>
            <p:cNvPr id="293" name="Google Shape;293;p25"/>
            <p:cNvSpPr/>
            <p:nvPr/>
          </p:nvSpPr>
          <p:spPr>
            <a:xfrm rot="10800000">
              <a:off x="3595250" y="-291578"/>
              <a:ext cx="5215125" cy="1484102"/>
            </a:xfrm>
            <a:custGeom>
              <a:rect b="b" l="l" r="r" t="t"/>
              <a:pathLst>
                <a:path extrusionOk="0" h="25082" w="88138">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25"/>
            <p:cNvGrpSpPr/>
            <p:nvPr/>
          </p:nvGrpSpPr>
          <p:grpSpPr>
            <a:xfrm>
              <a:off x="8125302" y="3178288"/>
              <a:ext cx="592650" cy="844581"/>
              <a:chOff x="2381775" y="2575658"/>
              <a:chExt cx="469612" cy="669240"/>
            </a:xfrm>
          </p:grpSpPr>
          <p:sp>
            <p:nvSpPr>
              <p:cNvPr id="295" name="Google Shape;295;p25"/>
              <p:cNvSpPr/>
              <p:nvPr/>
            </p:nvSpPr>
            <p:spPr>
              <a:xfrm>
                <a:off x="2421400" y="2860375"/>
                <a:ext cx="6075" cy="6700"/>
              </a:xfrm>
              <a:custGeom>
                <a:rect b="b" l="l" r="r" t="t"/>
                <a:pathLst>
                  <a:path extrusionOk="0" h="268" w="243">
                    <a:moveTo>
                      <a:pt x="1" y="268"/>
                    </a:moveTo>
                    <a:cubicBezTo>
                      <a:pt x="165" y="165"/>
                      <a:pt x="242" y="70"/>
                      <a:pt x="208" y="1"/>
                    </a:cubicBezTo>
                    <a:cubicBezTo>
                      <a:pt x="139" y="96"/>
                      <a:pt x="70" y="190"/>
                      <a:pt x="1" y="2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a:off x="2414300" y="2749675"/>
                <a:ext cx="900" cy="6050"/>
              </a:xfrm>
              <a:custGeom>
                <a:rect b="b" l="l" r="r" t="t"/>
                <a:pathLst>
                  <a:path extrusionOk="0" h="242" w="36">
                    <a:moveTo>
                      <a:pt x="1" y="0"/>
                    </a:moveTo>
                    <a:cubicBezTo>
                      <a:pt x="1" y="78"/>
                      <a:pt x="1" y="164"/>
                      <a:pt x="1" y="241"/>
                    </a:cubicBezTo>
                    <a:cubicBezTo>
                      <a:pt x="35" y="164"/>
                      <a:pt x="35" y="7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a:off x="2383062" y="2594249"/>
                <a:ext cx="468325" cy="650650"/>
              </a:xfrm>
              <a:custGeom>
                <a:rect b="b" l="l" r="r" t="t"/>
                <a:pathLst>
                  <a:path extrusionOk="0" h="4550" w="3275">
                    <a:moveTo>
                      <a:pt x="2887" y="1249"/>
                    </a:moveTo>
                    <a:cubicBezTo>
                      <a:pt x="2852" y="1361"/>
                      <a:pt x="2792" y="1456"/>
                      <a:pt x="2706" y="1534"/>
                    </a:cubicBezTo>
                    <a:cubicBezTo>
                      <a:pt x="2611" y="1551"/>
                      <a:pt x="2525" y="1585"/>
                      <a:pt x="2438" y="1620"/>
                    </a:cubicBezTo>
                    <a:cubicBezTo>
                      <a:pt x="2361" y="1577"/>
                      <a:pt x="2283" y="1551"/>
                      <a:pt x="2197" y="1525"/>
                    </a:cubicBezTo>
                    <a:lnTo>
                      <a:pt x="2197" y="1448"/>
                    </a:lnTo>
                    <a:cubicBezTo>
                      <a:pt x="2189" y="1473"/>
                      <a:pt x="2180" y="1499"/>
                      <a:pt x="2171" y="1516"/>
                    </a:cubicBezTo>
                    <a:cubicBezTo>
                      <a:pt x="1990" y="1473"/>
                      <a:pt x="1818" y="1473"/>
                      <a:pt x="1698" y="1585"/>
                    </a:cubicBezTo>
                    <a:cubicBezTo>
                      <a:pt x="2068" y="1051"/>
                      <a:pt x="2137" y="948"/>
                      <a:pt x="1982" y="758"/>
                    </a:cubicBezTo>
                    <a:cubicBezTo>
                      <a:pt x="1999" y="629"/>
                      <a:pt x="2206" y="534"/>
                      <a:pt x="2413" y="422"/>
                    </a:cubicBezTo>
                    <a:cubicBezTo>
                      <a:pt x="2413" y="422"/>
                      <a:pt x="2421" y="422"/>
                      <a:pt x="2421" y="422"/>
                    </a:cubicBezTo>
                    <a:cubicBezTo>
                      <a:pt x="2421" y="422"/>
                      <a:pt x="2671" y="379"/>
                      <a:pt x="2731" y="457"/>
                    </a:cubicBezTo>
                    <a:cubicBezTo>
                      <a:pt x="2731" y="457"/>
                      <a:pt x="2706" y="336"/>
                      <a:pt x="2516" y="371"/>
                    </a:cubicBezTo>
                    <a:cubicBezTo>
                      <a:pt x="2490" y="371"/>
                      <a:pt x="2473" y="388"/>
                      <a:pt x="2456" y="388"/>
                    </a:cubicBezTo>
                    <a:cubicBezTo>
                      <a:pt x="2611" y="293"/>
                      <a:pt x="2757" y="172"/>
                      <a:pt x="2757" y="0"/>
                    </a:cubicBezTo>
                    <a:cubicBezTo>
                      <a:pt x="2714" y="310"/>
                      <a:pt x="1896" y="457"/>
                      <a:pt x="1922" y="689"/>
                    </a:cubicBezTo>
                    <a:cubicBezTo>
                      <a:pt x="1741" y="508"/>
                      <a:pt x="1586" y="319"/>
                      <a:pt x="1439" y="121"/>
                    </a:cubicBezTo>
                    <a:cubicBezTo>
                      <a:pt x="1241" y="388"/>
                      <a:pt x="2266" y="844"/>
                      <a:pt x="1801" y="1129"/>
                    </a:cubicBezTo>
                    <a:cubicBezTo>
                      <a:pt x="1732" y="1146"/>
                      <a:pt x="1672" y="1189"/>
                      <a:pt x="1629" y="1232"/>
                    </a:cubicBezTo>
                    <a:cubicBezTo>
                      <a:pt x="1620" y="1068"/>
                      <a:pt x="1525" y="888"/>
                      <a:pt x="1499" y="896"/>
                    </a:cubicBezTo>
                    <a:cubicBezTo>
                      <a:pt x="1577" y="1017"/>
                      <a:pt x="1603" y="1163"/>
                      <a:pt x="1577" y="1301"/>
                    </a:cubicBezTo>
                    <a:cubicBezTo>
                      <a:pt x="1534" y="1361"/>
                      <a:pt x="1499" y="1430"/>
                      <a:pt x="1473" y="1499"/>
                    </a:cubicBezTo>
                    <a:lnTo>
                      <a:pt x="1473" y="1499"/>
                    </a:lnTo>
                    <a:lnTo>
                      <a:pt x="1473" y="1499"/>
                    </a:lnTo>
                    <a:cubicBezTo>
                      <a:pt x="1422" y="1672"/>
                      <a:pt x="1387" y="1844"/>
                      <a:pt x="1379" y="2016"/>
                    </a:cubicBezTo>
                    <a:cubicBezTo>
                      <a:pt x="1232" y="1904"/>
                      <a:pt x="1060" y="1844"/>
                      <a:pt x="870" y="1835"/>
                    </a:cubicBezTo>
                    <a:lnTo>
                      <a:pt x="870" y="1792"/>
                    </a:lnTo>
                    <a:cubicBezTo>
                      <a:pt x="922" y="1706"/>
                      <a:pt x="991" y="1637"/>
                      <a:pt x="1077" y="1585"/>
                    </a:cubicBezTo>
                    <a:cubicBezTo>
                      <a:pt x="1000" y="1611"/>
                      <a:pt x="931" y="1654"/>
                      <a:pt x="879" y="1715"/>
                    </a:cubicBezTo>
                    <a:cubicBezTo>
                      <a:pt x="896" y="1577"/>
                      <a:pt x="931" y="1456"/>
                      <a:pt x="991" y="1336"/>
                    </a:cubicBezTo>
                    <a:cubicBezTo>
                      <a:pt x="913" y="1292"/>
                      <a:pt x="845" y="1551"/>
                      <a:pt x="845" y="1835"/>
                    </a:cubicBezTo>
                    <a:cubicBezTo>
                      <a:pt x="724" y="1835"/>
                      <a:pt x="603" y="1853"/>
                      <a:pt x="483" y="1896"/>
                    </a:cubicBezTo>
                    <a:cubicBezTo>
                      <a:pt x="259" y="1965"/>
                      <a:pt x="190" y="1844"/>
                      <a:pt x="172" y="1672"/>
                    </a:cubicBezTo>
                    <a:cubicBezTo>
                      <a:pt x="216" y="1560"/>
                      <a:pt x="310" y="1473"/>
                      <a:pt x="422" y="1448"/>
                    </a:cubicBezTo>
                    <a:cubicBezTo>
                      <a:pt x="396" y="1413"/>
                      <a:pt x="250" y="1491"/>
                      <a:pt x="164" y="1594"/>
                    </a:cubicBezTo>
                    <a:cubicBezTo>
                      <a:pt x="155" y="1336"/>
                      <a:pt x="198" y="1008"/>
                      <a:pt x="17" y="982"/>
                    </a:cubicBezTo>
                    <a:cubicBezTo>
                      <a:pt x="0" y="1224"/>
                      <a:pt x="26" y="1465"/>
                      <a:pt x="95" y="1697"/>
                    </a:cubicBezTo>
                    <a:cubicBezTo>
                      <a:pt x="86" y="1732"/>
                      <a:pt x="95" y="1766"/>
                      <a:pt x="129" y="1784"/>
                    </a:cubicBezTo>
                    <a:cubicBezTo>
                      <a:pt x="129" y="1775"/>
                      <a:pt x="129" y="1775"/>
                      <a:pt x="129" y="1766"/>
                    </a:cubicBezTo>
                    <a:cubicBezTo>
                      <a:pt x="181" y="1887"/>
                      <a:pt x="293" y="1965"/>
                      <a:pt x="422" y="1982"/>
                    </a:cubicBezTo>
                    <a:cubicBezTo>
                      <a:pt x="284" y="2016"/>
                      <a:pt x="155" y="2033"/>
                      <a:pt x="17" y="2042"/>
                    </a:cubicBezTo>
                    <a:cubicBezTo>
                      <a:pt x="164" y="2085"/>
                      <a:pt x="328" y="2068"/>
                      <a:pt x="457" y="1990"/>
                    </a:cubicBezTo>
                    <a:cubicBezTo>
                      <a:pt x="577" y="2008"/>
                      <a:pt x="715" y="1999"/>
                      <a:pt x="853" y="2016"/>
                    </a:cubicBezTo>
                    <a:cubicBezTo>
                      <a:pt x="862" y="2111"/>
                      <a:pt x="896" y="2214"/>
                      <a:pt x="939" y="2301"/>
                    </a:cubicBezTo>
                    <a:cubicBezTo>
                      <a:pt x="810" y="2326"/>
                      <a:pt x="681" y="2464"/>
                      <a:pt x="715" y="2481"/>
                    </a:cubicBezTo>
                    <a:cubicBezTo>
                      <a:pt x="776" y="2404"/>
                      <a:pt x="870" y="2361"/>
                      <a:pt x="965" y="2352"/>
                    </a:cubicBezTo>
                    <a:cubicBezTo>
                      <a:pt x="1051" y="2481"/>
                      <a:pt x="1206" y="2533"/>
                      <a:pt x="1344" y="2481"/>
                    </a:cubicBezTo>
                    <a:cubicBezTo>
                      <a:pt x="1336" y="3343"/>
                      <a:pt x="1482" y="4317"/>
                      <a:pt x="1379" y="4420"/>
                    </a:cubicBezTo>
                    <a:cubicBezTo>
                      <a:pt x="2008" y="4549"/>
                      <a:pt x="1775" y="3498"/>
                      <a:pt x="1646" y="2619"/>
                    </a:cubicBezTo>
                    <a:cubicBezTo>
                      <a:pt x="1810" y="2499"/>
                      <a:pt x="1939" y="2344"/>
                      <a:pt x="2025" y="2163"/>
                    </a:cubicBezTo>
                    <a:cubicBezTo>
                      <a:pt x="2120" y="2085"/>
                      <a:pt x="2240" y="2051"/>
                      <a:pt x="2361" y="2042"/>
                    </a:cubicBezTo>
                    <a:cubicBezTo>
                      <a:pt x="2361" y="1990"/>
                      <a:pt x="2189" y="2033"/>
                      <a:pt x="2051" y="2102"/>
                    </a:cubicBezTo>
                    <a:cubicBezTo>
                      <a:pt x="2120" y="1947"/>
                      <a:pt x="2163" y="1784"/>
                      <a:pt x="2180" y="1620"/>
                    </a:cubicBezTo>
                    <a:cubicBezTo>
                      <a:pt x="2395" y="1620"/>
                      <a:pt x="2663" y="1741"/>
                      <a:pt x="2947" y="2085"/>
                    </a:cubicBezTo>
                    <a:cubicBezTo>
                      <a:pt x="3042" y="2059"/>
                      <a:pt x="2775" y="1792"/>
                      <a:pt x="2447" y="1628"/>
                    </a:cubicBezTo>
                    <a:cubicBezTo>
                      <a:pt x="2749" y="1663"/>
                      <a:pt x="3050" y="1568"/>
                      <a:pt x="3274" y="1361"/>
                    </a:cubicBezTo>
                    <a:cubicBezTo>
                      <a:pt x="3162" y="1404"/>
                      <a:pt x="2964" y="1456"/>
                      <a:pt x="2792" y="1508"/>
                    </a:cubicBezTo>
                    <a:cubicBezTo>
                      <a:pt x="2843" y="1430"/>
                      <a:pt x="2878" y="1344"/>
                      <a:pt x="2887" y="1249"/>
                    </a:cubicBezTo>
                    <a:close/>
                    <a:moveTo>
                      <a:pt x="913" y="2025"/>
                    </a:moveTo>
                    <a:cubicBezTo>
                      <a:pt x="1094" y="2042"/>
                      <a:pt x="1249" y="2128"/>
                      <a:pt x="1361" y="2266"/>
                    </a:cubicBezTo>
                    <a:lnTo>
                      <a:pt x="1361" y="2421"/>
                    </a:lnTo>
                    <a:cubicBezTo>
                      <a:pt x="1163" y="2369"/>
                      <a:pt x="991" y="2223"/>
                      <a:pt x="913" y="2025"/>
                    </a:cubicBezTo>
                    <a:close/>
                    <a:moveTo>
                      <a:pt x="1646" y="2533"/>
                    </a:moveTo>
                    <a:cubicBezTo>
                      <a:pt x="1611" y="2318"/>
                      <a:pt x="1594" y="2102"/>
                      <a:pt x="1594" y="1887"/>
                    </a:cubicBezTo>
                    <a:cubicBezTo>
                      <a:pt x="1741" y="1732"/>
                      <a:pt x="1930" y="1637"/>
                      <a:pt x="2137" y="1620"/>
                    </a:cubicBezTo>
                    <a:cubicBezTo>
                      <a:pt x="1990" y="1930"/>
                      <a:pt x="1698" y="2266"/>
                      <a:pt x="1646" y="253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a:off x="2695947" y="2755553"/>
                <a:ext cx="7579" cy="47047"/>
              </a:xfrm>
              <a:custGeom>
                <a:rect b="b" l="l" r="r" t="t"/>
                <a:pathLst>
                  <a:path extrusionOk="0" h="329" w="53">
                    <a:moveTo>
                      <a:pt x="1" y="1"/>
                    </a:moveTo>
                    <a:cubicBezTo>
                      <a:pt x="9" y="113"/>
                      <a:pt x="18" y="216"/>
                      <a:pt x="18" y="328"/>
                    </a:cubicBezTo>
                    <a:cubicBezTo>
                      <a:pt x="52" y="225"/>
                      <a:pt x="44" y="10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2381775" y="2884968"/>
                <a:ext cx="5148" cy="2574"/>
              </a:xfrm>
              <a:custGeom>
                <a:rect b="b" l="l" r="r" t="t"/>
                <a:pathLst>
                  <a:path extrusionOk="0" h="18" w="36">
                    <a:moveTo>
                      <a:pt x="35" y="18"/>
                    </a:moveTo>
                    <a:lnTo>
                      <a:pt x="1" y="0"/>
                    </a:lnTo>
                    <a:cubicBezTo>
                      <a:pt x="1" y="9"/>
                      <a:pt x="18" y="9"/>
                      <a:pt x="35" y="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a:off x="2773596" y="2575658"/>
                <a:ext cx="5005" cy="19877"/>
              </a:xfrm>
              <a:custGeom>
                <a:rect b="b" l="l" r="r" t="t"/>
                <a:pathLst>
                  <a:path extrusionOk="0" h="139" w="35">
                    <a:moveTo>
                      <a:pt x="0" y="1"/>
                    </a:moveTo>
                    <a:cubicBezTo>
                      <a:pt x="18" y="44"/>
                      <a:pt x="26" y="87"/>
                      <a:pt x="26" y="139"/>
                    </a:cubicBezTo>
                    <a:cubicBezTo>
                      <a:pt x="35" y="87"/>
                      <a:pt x="26" y="4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25"/>
            <p:cNvGrpSpPr/>
            <p:nvPr/>
          </p:nvGrpSpPr>
          <p:grpSpPr>
            <a:xfrm>
              <a:off x="0" y="3386874"/>
              <a:ext cx="9144045" cy="1756626"/>
              <a:chOff x="0" y="3386874"/>
              <a:chExt cx="9144045" cy="1756626"/>
            </a:xfrm>
          </p:grpSpPr>
          <p:sp>
            <p:nvSpPr>
              <p:cNvPr id="302" name="Google Shape;302;p25"/>
              <p:cNvSpPr/>
              <p:nvPr/>
            </p:nvSpPr>
            <p:spPr>
              <a:xfrm flipH="1">
                <a:off x="7" y="3386874"/>
                <a:ext cx="9144018" cy="1756626"/>
              </a:xfrm>
              <a:custGeom>
                <a:rect b="b" l="l" r="r" t="t"/>
                <a:pathLst>
                  <a:path extrusionOk="0" h="15277" w="5012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p:nvPr/>
            </p:nvSpPr>
            <p:spPr>
              <a:xfrm>
                <a:off x="0" y="3915925"/>
                <a:ext cx="9144045" cy="1226659"/>
              </a:xfrm>
              <a:custGeom>
                <a:rect b="b" l="l" r="r" t="t"/>
                <a:pathLst>
                  <a:path extrusionOk="0" h="17854" w="51662">
                    <a:moveTo>
                      <a:pt x="51662" y="819"/>
                    </a:moveTo>
                    <a:cubicBezTo>
                      <a:pt x="50990" y="785"/>
                      <a:pt x="50240" y="1"/>
                      <a:pt x="49482" y="165"/>
                    </a:cubicBezTo>
                    <a:cubicBezTo>
                      <a:pt x="48112" y="957"/>
                      <a:pt x="48586" y="113"/>
                      <a:pt x="47673" y="354"/>
                    </a:cubicBezTo>
                    <a:cubicBezTo>
                      <a:pt x="47087" y="1474"/>
                      <a:pt x="45992" y="742"/>
                      <a:pt x="45407" y="1629"/>
                    </a:cubicBezTo>
                    <a:cubicBezTo>
                      <a:pt x="41960" y="3870"/>
                      <a:pt x="44243" y="897"/>
                      <a:pt x="40237" y="2724"/>
                    </a:cubicBezTo>
                    <a:cubicBezTo>
                      <a:pt x="38970" y="3085"/>
                      <a:pt x="38212" y="1483"/>
                      <a:pt x="37144" y="1293"/>
                    </a:cubicBezTo>
                    <a:cubicBezTo>
                      <a:pt x="36756" y="1896"/>
                      <a:pt x="36179" y="1621"/>
                      <a:pt x="35670" y="2008"/>
                    </a:cubicBezTo>
                    <a:cubicBezTo>
                      <a:pt x="35024" y="2181"/>
                      <a:pt x="34499" y="3017"/>
                      <a:pt x="33827" y="2836"/>
                    </a:cubicBezTo>
                    <a:cubicBezTo>
                      <a:pt x="32052" y="2853"/>
                      <a:pt x="30957" y="733"/>
                      <a:pt x="29071" y="1276"/>
                    </a:cubicBezTo>
                    <a:cubicBezTo>
                      <a:pt x="28295" y="1595"/>
                      <a:pt x="27571" y="1896"/>
                      <a:pt x="26813" y="2301"/>
                    </a:cubicBezTo>
                    <a:cubicBezTo>
                      <a:pt x="26469" y="2301"/>
                      <a:pt x="26158" y="1388"/>
                      <a:pt x="25831" y="2086"/>
                    </a:cubicBezTo>
                    <a:cubicBezTo>
                      <a:pt x="25521" y="2327"/>
                      <a:pt x="25667" y="1397"/>
                      <a:pt x="25116" y="1517"/>
                    </a:cubicBezTo>
                    <a:cubicBezTo>
                      <a:pt x="24401" y="1199"/>
                      <a:pt x="23401" y="1983"/>
                      <a:pt x="23065" y="2603"/>
                    </a:cubicBezTo>
                    <a:cubicBezTo>
                      <a:pt x="22229" y="2715"/>
                      <a:pt x="20885" y="3189"/>
                      <a:pt x="19894" y="2741"/>
                    </a:cubicBezTo>
                    <a:cubicBezTo>
                      <a:pt x="19248" y="2362"/>
                      <a:pt x="18257" y="1259"/>
                      <a:pt x="17628" y="2198"/>
                    </a:cubicBezTo>
                    <a:cubicBezTo>
                      <a:pt x="16750" y="3077"/>
                      <a:pt x="15431" y="3275"/>
                      <a:pt x="14415" y="3964"/>
                    </a:cubicBezTo>
                    <a:cubicBezTo>
                      <a:pt x="13941" y="4266"/>
                      <a:pt x="13674" y="3818"/>
                      <a:pt x="13243" y="3689"/>
                    </a:cubicBezTo>
                    <a:cubicBezTo>
                      <a:pt x="12786" y="3671"/>
                      <a:pt x="12321" y="4326"/>
                      <a:pt x="11830" y="3878"/>
                    </a:cubicBezTo>
                    <a:cubicBezTo>
                      <a:pt x="11003" y="3559"/>
                      <a:pt x="10098" y="4378"/>
                      <a:pt x="9262" y="3938"/>
                    </a:cubicBezTo>
                    <a:cubicBezTo>
                      <a:pt x="8013" y="2724"/>
                      <a:pt x="7522" y="3542"/>
                      <a:pt x="6298" y="3111"/>
                    </a:cubicBezTo>
                    <a:cubicBezTo>
                      <a:pt x="5006" y="2767"/>
                      <a:pt x="3843" y="3861"/>
                      <a:pt x="2645" y="3758"/>
                    </a:cubicBezTo>
                    <a:cubicBezTo>
                      <a:pt x="1904" y="3275"/>
                      <a:pt x="1163" y="3111"/>
                      <a:pt x="362" y="2879"/>
                    </a:cubicBezTo>
                    <a:cubicBezTo>
                      <a:pt x="224" y="2922"/>
                      <a:pt x="112" y="2973"/>
                      <a:pt x="0" y="3008"/>
                    </a:cubicBezTo>
                    <a:lnTo>
                      <a:pt x="0" y="17853"/>
                    </a:lnTo>
                    <a:lnTo>
                      <a:pt x="51662" y="1785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4" name="Google Shape;304;p25"/>
          <p:cNvSpPr txBox="1"/>
          <p:nvPr>
            <p:ph idx="1" type="subTitle"/>
          </p:nvPr>
        </p:nvSpPr>
        <p:spPr>
          <a:xfrm>
            <a:off x="5174691" y="2336283"/>
            <a:ext cx="2664900" cy="105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305" name="Google Shape;305;p25"/>
          <p:cNvSpPr txBox="1"/>
          <p:nvPr>
            <p:ph type="title"/>
          </p:nvPr>
        </p:nvSpPr>
        <p:spPr>
          <a:xfrm>
            <a:off x="5446041" y="1268725"/>
            <a:ext cx="2122200" cy="11631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3400"/>
              <a:buNone/>
              <a:defRPr/>
            </a:lvl1pPr>
            <a:lvl2pPr lvl="1" rtl="0">
              <a:spcBef>
                <a:spcPts val="0"/>
              </a:spcBef>
              <a:spcAft>
                <a:spcPts val="0"/>
              </a:spcAft>
              <a:buSzPts val="3400"/>
              <a:buFont typeface="Palanquin Dark"/>
              <a:buNone/>
              <a:defRPr>
                <a:latin typeface="Palanquin Dark"/>
                <a:ea typeface="Palanquin Dark"/>
                <a:cs typeface="Palanquin Dark"/>
                <a:sym typeface="Palanquin Dark"/>
              </a:defRPr>
            </a:lvl2pPr>
            <a:lvl3pPr lvl="2" rtl="0">
              <a:spcBef>
                <a:spcPts val="0"/>
              </a:spcBef>
              <a:spcAft>
                <a:spcPts val="0"/>
              </a:spcAft>
              <a:buSzPts val="3400"/>
              <a:buFont typeface="Palanquin Dark"/>
              <a:buNone/>
              <a:defRPr>
                <a:latin typeface="Palanquin Dark"/>
                <a:ea typeface="Palanquin Dark"/>
                <a:cs typeface="Palanquin Dark"/>
                <a:sym typeface="Palanquin Dark"/>
              </a:defRPr>
            </a:lvl3pPr>
            <a:lvl4pPr lvl="3" rtl="0">
              <a:spcBef>
                <a:spcPts val="0"/>
              </a:spcBef>
              <a:spcAft>
                <a:spcPts val="0"/>
              </a:spcAft>
              <a:buSzPts val="3400"/>
              <a:buFont typeface="Palanquin Dark"/>
              <a:buNone/>
              <a:defRPr>
                <a:latin typeface="Palanquin Dark"/>
                <a:ea typeface="Palanquin Dark"/>
                <a:cs typeface="Palanquin Dark"/>
                <a:sym typeface="Palanquin Dark"/>
              </a:defRPr>
            </a:lvl4pPr>
            <a:lvl5pPr lvl="4" rtl="0">
              <a:spcBef>
                <a:spcPts val="0"/>
              </a:spcBef>
              <a:spcAft>
                <a:spcPts val="0"/>
              </a:spcAft>
              <a:buSzPts val="3400"/>
              <a:buFont typeface="Palanquin Dark"/>
              <a:buNone/>
              <a:defRPr>
                <a:latin typeface="Palanquin Dark"/>
                <a:ea typeface="Palanquin Dark"/>
                <a:cs typeface="Palanquin Dark"/>
                <a:sym typeface="Palanquin Dark"/>
              </a:defRPr>
            </a:lvl5pPr>
            <a:lvl6pPr lvl="5" rtl="0">
              <a:spcBef>
                <a:spcPts val="0"/>
              </a:spcBef>
              <a:spcAft>
                <a:spcPts val="0"/>
              </a:spcAft>
              <a:buSzPts val="3400"/>
              <a:buFont typeface="Palanquin Dark"/>
              <a:buNone/>
              <a:defRPr>
                <a:latin typeface="Palanquin Dark"/>
                <a:ea typeface="Palanquin Dark"/>
                <a:cs typeface="Palanquin Dark"/>
                <a:sym typeface="Palanquin Dark"/>
              </a:defRPr>
            </a:lvl6pPr>
            <a:lvl7pPr lvl="6" rtl="0">
              <a:spcBef>
                <a:spcPts val="0"/>
              </a:spcBef>
              <a:spcAft>
                <a:spcPts val="0"/>
              </a:spcAft>
              <a:buSzPts val="3400"/>
              <a:buFont typeface="Palanquin Dark"/>
              <a:buNone/>
              <a:defRPr>
                <a:latin typeface="Palanquin Dark"/>
                <a:ea typeface="Palanquin Dark"/>
                <a:cs typeface="Palanquin Dark"/>
                <a:sym typeface="Palanquin Dark"/>
              </a:defRPr>
            </a:lvl7pPr>
            <a:lvl8pPr lvl="7" rtl="0">
              <a:spcBef>
                <a:spcPts val="0"/>
              </a:spcBef>
              <a:spcAft>
                <a:spcPts val="0"/>
              </a:spcAft>
              <a:buSzPts val="3400"/>
              <a:buFont typeface="Palanquin Dark"/>
              <a:buNone/>
              <a:defRPr>
                <a:latin typeface="Palanquin Dark"/>
                <a:ea typeface="Palanquin Dark"/>
                <a:cs typeface="Palanquin Dark"/>
                <a:sym typeface="Palanquin Dark"/>
              </a:defRPr>
            </a:lvl8pPr>
            <a:lvl9pPr lvl="8" rtl="0">
              <a:spcBef>
                <a:spcPts val="0"/>
              </a:spcBef>
              <a:spcAft>
                <a:spcPts val="0"/>
              </a:spcAft>
              <a:buSzPts val="3400"/>
              <a:buFont typeface="Palanquin Dark"/>
              <a:buNone/>
              <a:defRPr>
                <a:latin typeface="Palanquin Dark"/>
                <a:ea typeface="Palanquin Dark"/>
                <a:cs typeface="Palanquin Dark"/>
                <a:sym typeface="Palanquin Dark"/>
              </a:defRPr>
            </a:lvl9pPr>
          </a:lstStyle>
          <a:p/>
        </p:txBody>
      </p:sp>
      <p:sp>
        <p:nvSpPr>
          <p:cNvPr id="306" name="Google Shape;30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0">
    <p:spTree>
      <p:nvGrpSpPr>
        <p:cNvPr id="307" name="Shape 307"/>
        <p:cNvGrpSpPr/>
        <p:nvPr/>
      </p:nvGrpSpPr>
      <p:grpSpPr>
        <a:xfrm>
          <a:off x="0" y="0"/>
          <a:ext cx="0" cy="0"/>
          <a:chOff x="0" y="0"/>
          <a:chExt cx="0" cy="0"/>
        </a:xfrm>
      </p:grpSpPr>
      <p:sp>
        <p:nvSpPr>
          <p:cNvPr id="308" name="Google Shape;308;p26"/>
          <p:cNvSpPr txBox="1"/>
          <p:nvPr>
            <p:ph type="title"/>
          </p:nvPr>
        </p:nvSpPr>
        <p:spPr>
          <a:xfrm>
            <a:off x="720000" y="387600"/>
            <a:ext cx="57813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309" name="Google Shape;309;p26"/>
          <p:cNvGrpSpPr/>
          <p:nvPr/>
        </p:nvGrpSpPr>
        <p:grpSpPr>
          <a:xfrm>
            <a:off x="0" y="-385985"/>
            <a:ext cx="9189666" cy="5529480"/>
            <a:chOff x="0" y="-385985"/>
            <a:chExt cx="9189666" cy="5529480"/>
          </a:xfrm>
        </p:grpSpPr>
        <p:grpSp>
          <p:nvGrpSpPr>
            <p:cNvPr id="310" name="Google Shape;310;p26"/>
            <p:cNvGrpSpPr/>
            <p:nvPr/>
          </p:nvGrpSpPr>
          <p:grpSpPr>
            <a:xfrm>
              <a:off x="0" y="4469224"/>
              <a:ext cx="9143948" cy="674271"/>
              <a:chOff x="111537" y="3860488"/>
              <a:chExt cx="8920925" cy="1107723"/>
            </a:xfrm>
          </p:grpSpPr>
          <p:sp>
            <p:nvSpPr>
              <p:cNvPr id="311" name="Google Shape;311;p26"/>
              <p:cNvSpPr/>
              <p:nvPr/>
            </p:nvSpPr>
            <p:spPr>
              <a:xfrm>
                <a:off x="111537" y="3860488"/>
                <a:ext cx="8920925" cy="1107723"/>
              </a:xfrm>
              <a:custGeom>
                <a:rect b="b" l="l" r="r" t="t"/>
                <a:pathLst>
                  <a:path extrusionOk="0" h="13330" w="51266">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flipH="1">
                <a:off x="111537" y="4089418"/>
                <a:ext cx="8920859" cy="870407"/>
              </a:xfrm>
              <a:custGeom>
                <a:rect b="b" l="l" r="r" t="t"/>
                <a:pathLst>
                  <a:path extrusionOk="0" h="15277" w="5012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26"/>
            <p:cNvSpPr/>
            <p:nvPr/>
          </p:nvSpPr>
          <p:spPr>
            <a:xfrm flipH="1" rot="10800000">
              <a:off x="4692425" y="-385985"/>
              <a:ext cx="4497241" cy="1279809"/>
            </a:xfrm>
            <a:custGeom>
              <a:rect b="b" l="l" r="r" t="t"/>
              <a:pathLst>
                <a:path extrusionOk="0" h="25082" w="88138">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0_1">
    <p:spTree>
      <p:nvGrpSpPr>
        <p:cNvPr id="315" name="Shape 315"/>
        <p:cNvGrpSpPr/>
        <p:nvPr/>
      </p:nvGrpSpPr>
      <p:grpSpPr>
        <a:xfrm>
          <a:off x="0" y="0"/>
          <a:ext cx="0" cy="0"/>
          <a:chOff x="0" y="0"/>
          <a:chExt cx="0" cy="0"/>
        </a:xfrm>
      </p:grpSpPr>
      <p:grpSp>
        <p:nvGrpSpPr>
          <p:cNvPr id="316" name="Google Shape;316;p27"/>
          <p:cNvGrpSpPr/>
          <p:nvPr/>
        </p:nvGrpSpPr>
        <p:grpSpPr>
          <a:xfrm>
            <a:off x="-25" y="-293180"/>
            <a:ext cx="9473100" cy="5436694"/>
            <a:chOff x="-25" y="-293180"/>
            <a:chExt cx="9473100" cy="5436694"/>
          </a:xfrm>
        </p:grpSpPr>
        <p:sp>
          <p:nvSpPr>
            <p:cNvPr id="317" name="Google Shape;317;p27"/>
            <p:cNvSpPr/>
            <p:nvPr/>
          </p:nvSpPr>
          <p:spPr>
            <a:xfrm rot="10800000">
              <a:off x="5301944" y="-293180"/>
              <a:ext cx="4171131" cy="1187006"/>
            </a:xfrm>
            <a:custGeom>
              <a:rect b="b" l="l" r="r" t="t"/>
              <a:pathLst>
                <a:path extrusionOk="0" h="25082" w="88138">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7"/>
            <p:cNvGrpSpPr/>
            <p:nvPr/>
          </p:nvGrpSpPr>
          <p:grpSpPr>
            <a:xfrm>
              <a:off x="-25" y="3686782"/>
              <a:ext cx="9144060" cy="1456732"/>
              <a:chOff x="-25" y="3686782"/>
              <a:chExt cx="9144060" cy="1456732"/>
            </a:xfrm>
          </p:grpSpPr>
          <p:grpSp>
            <p:nvGrpSpPr>
              <p:cNvPr id="319" name="Google Shape;319;p27"/>
              <p:cNvGrpSpPr/>
              <p:nvPr/>
            </p:nvGrpSpPr>
            <p:grpSpPr>
              <a:xfrm>
                <a:off x="-25" y="4420025"/>
                <a:ext cx="9144060" cy="723489"/>
                <a:chOff x="-25" y="4420025"/>
                <a:chExt cx="9144060" cy="723489"/>
              </a:xfrm>
            </p:grpSpPr>
            <p:sp>
              <p:nvSpPr>
                <p:cNvPr id="320" name="Google Shape;320;p27"/>
                <p:cNvSpPr/>
                <p:nvPr/>
              </p:nvSpPr>
              <p:spPr>
                <a:xfrm>
                  <a:off x="-25" y="4420025"/>
                  <a:ext cx="9144060" cy="723486"/>
                </a:xfrm>
                <a:custGeom>
                  <a:rect b="b" l="l" r="r" t="t"/>
                  <a:pathLst>
                    <a:path extrusionOk="0" h="13330" w="51266">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a:off x="-25" y="4650296"/>
                  <a:ext cx="9144018" cy="493218"/>
                </a:xfrm>
                <a:custGeom>
                  <a:rect b="b" l="l" r="r" t="t"/>
                  <a:pathLst>
                    <a:path extrusionOk="0" h="15277" w="5012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27"/>
              <p:cNvGrpSpPr/>
              <p:nvPr/>
            </p:nvGrpSpPr>
            <p:grpSpPr>
              <a:xfrm>
                <a:off x="8051076" y="3686782"/>
                <a:ext cx="741095" cy="1056128"/>
                <a:chOff x="2381775" y="2575658"/>
                <a:chExt cx="469612" cy="669240"/>
              </a:xfrm>
            </p:grpSpPr>
            <p:sp>
              <p:nvSpPr>
                <p:cNvPr id="323" name="Google Shape;323;p27"/>
                <p:cNvSpPr/>
                <p:nvPr/>
              </p:nvSpPr>
              <p:spPr>
                <a:xfrm>
                  <a:off x="2421400" y="2860375"/>
                  <a:ext cx="6075" cy="6700"/>
                </a:xfrm>
                <a:custGeom>
                  <a:rect b="b" l="l" r="r" t="t"/>
                  <a:pathLst>
                    <a:path extrusionOk="0" h="268" w="243">
                      <a:moveTo>
                        <a:pt x="1" y="268"/>
                      </a:moveTo>
                      <a:cubicBezTo>
                        <a:pt x="165" y="165"/>
                        <a:pt x="242" y="70"/>
                        <a:pt x="208" y="1"/>
                      </a:cubicBezTo>
                      <a:cubicBezTo>
                        <a:pt x="139" y="96"/>
                        <a:pt x="70" y="190"/>
                        <a:pt x="1" y="2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2414300" y="2749675"/>
                  <a:ext cx="900" cy="6050"/>
                </a:xfrm>
                <a:custGeom>
                  <a:rect b="b" l="l" r="r" t="t"/>
                  <a:pathLst>
                    <a:path extrusionOk="0" h="242" w="36">
                      <a:moveTo>
                        <a:pt x="1" y="0"/>
                      </a:moveTo>
                      <a:cubicBezTo>
                        <a:pt x="1" y="78"/>
                        <a:pt x="1" y="164"/>
                        <a:pt x="1" y="241"/>
                      </a:cubicBezTo>
                      <a:cubicBezTo>
                        <a:pt x="35" y="164"/>
                        <a:pt x="35" y="7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2383062" y="2594249"/>
                  <a:ext cx="468325" cy="650650"/>
                </a:xfrm>
                <a:custGeom>
                  <a:rect b="b" l="l" r="r" t="t"/>
                  <a:pathLst>
                    <a:path extrusionOk="0" h="4550" w="3275">
                      <a:moveTo>
                        <a:pt x="2887" y="1249"/>
                      </a:moveTo>
                      <a:cubicBezTo>
                        <a:pt x="2852" y="1361"/>
                        <a:pt x="2792" y="1456"/>
                        <a:pt x="2706" y="1534"/>
                      </a:cubicBezTo>
                      <a:cubicBezTo>
                        <a:pt x="2611" y="1551"/>
                        <a:pt x="2525" y="1585"/>
                        <a:pt x="2438" y="1620"/>
                      </a:cubicBezTo>
                      <a:cubicBezTo>
                        <a:pt x="2361" y="1577"/>
                        <a:pt x="2283" y="1551"/>
                        <a:pt x="2197" y="1525"/>
                      </a:cubicBezTo>
                      <a:lnTo>
                        <a:pt x="2197" y="1448"/>
                      </a:lnTo>
                      <a:cubicBezTo>
                        <a:pt x="2189" y="1473"/>
                        <a:pt x="2180" y="1499"/>
                        <a:pt x="2171" y="1516"/>
                      </a:cubicBezTo>
                      <a:cubicBezTo>
                        <a:pt x="1990" y="1473"/>
                        <a:pt x="1818" y="1473"/>
                        <a:pt x="1698" y="1585"/>
                      </a:cubicBezTo>
                      <a:cubicBezTo>
                        <a:pt x="2068" y="1051"/>
                        <a:pt x="2137" y="948"/>
                        <a:pt x="1982" y="758"/>
                      </a:cubicBezTo>
                      <a:cubicBezTo>
                        <a:pt x="1999" y="629"/>
                        <a:pt x="2206" y="534"/>
                        <a:pt x="2413" y="422"/>
                      </a:cubicBezTo>
                      <a:cubicBezTo>
                        <a:pt x="2413" y="422"/>
                        <a:pt x="2421" y="422"/>
                        <a:pt x="2421" y="422"/>
                      </a:cubicBezTo>
                      <a:cubicBezTo>
                        <a:pt x="2421" y="422"/>
                        <a:pt x="2671" y="379"/>
                        <a:pt x="2731" y="457"/>
                      </a:cubicBezTo>
                      <a:cubicBezTo>
                        <a:pt x="2731" y="457"/>
                        <a:pt x="2706" y="336"/>
                        <a:pt x="2516" y="371"/>
                      </a:cubicBezTo>
                      <a:cubicBezTo>
                        <a:pt x="2490" y="371"/>
                        <a:pt x="2473" y="388"/>
                        <a:pt x="2456" y="388"/>
                      </a:cubicBezTo>
                      <a:cubicBezTo>
                        <a:pt x="2611" y="293"/>
                        <a:pt x="2757" y="172"/>
                        <a:pt x="2757" y="0"/>
                      </a:cubicBezTo>
                      <a:cubicBezTo>
                        <a:pt x="2714" y="310"/>
                        <a:pt x="1896" y="457"/>
                        <a:pt x="1922" y="689"/>
                      </a:cubicBezTo>
                      <a:cubicBezTo>
                        <a:pt x="1741" y="508"/>
                        <a:pt x="1586" y="319"/>
                        <a:pt x="1439" y="121"/>
                      </a:cubicBezTo>
                      <a:cubicBezTo>
                        <a:pt x="1241" y="388"/>
                        <a:pt x="2266" y="844"/>
                        <a:pt x="1801" y="1129"/>
                      </a:cubicBezTo>
                      <a:cubicBezTo>
                        <a:pt x="1732" y="1146"/>
                        <a:pt x="1672" y="1189"/>
                        <a:pt x="1629" y="1232"/>
                      </a:cubicBezTo>
                      <a:cubicBezTo>
                        <a:pt x="1620" y="1068"/>
                        <a:pt x="1525" y="888"/>
                        <a:pt x="1499" y="896"/>
                      </a:cubicBezTo>
                      <a:cubicBezTo>
                        <a:pt x="1577" y="1017"/>
                        <a:pt x="1603" y="1163"/>
                        <a:pt x="1577" y="1301"/>
                      </a:cubicBezTo>
                      <a:cubicBezTo>
                        <a:pt x="1534" y="1361"/>
                        <a:pt x="1499" y="1430"/>
                        <a:pt x="1473" y="1499"/>
                      </a:cubicBezTo>
                      <a:lnTo>
                        <a:pt x="1473" y="1499"/>
                      </a:lnTo>
                      <a:lnTo>
                        <a:pt x="1473" y="1499"/>
                      </a:lnTo>
                      <a:cubicBezTo>
                        <a:pt x="1422" y="1672"/>
                        <a:pt x="1387" y="1844"/>
                        <a:pt x="1379" y="2016"/>
                      </a:cubicBezTo>
                      <a:cubicBezTo>
                        <a:pt x="1232" y="1904"/>
                        <a:pt x="1060" y="1844"/>
                        <a:pt x="870" y="1835"/>
                      </a:cubicBezTo>
                      <a:lnTo>
                        <a:pt x="870" y="1792"/>
                      </a:lnTo>
                      <a:cubicBezTo>
                        <a:pt x="922" y="1706"/>
                        <a:pt x="991" y="1637"/>
                        <a:pt x="1077" y="1585"/>
                      </a:cubicBezTo>
                      <a:cubicBezTo>
                        <a:pt x="1000" y="1611"/>
                        <a:pt x="931" y="1654"/>
                        <a:pt x="879" y="1715"/>
                      </a:cubicBezTo>
                      <a:cubicBezTo>
                        <a:pt x="896" y="1577"/>
                        <a:pt x="931" y="1456"/>
                        <a:pt x="991" y="1336"/>
                      </a:cubicBezTo>
                      <a:cubicBezTo>
                        <a:pt x="913" y="1292"/>
                        <a:pt x="845" y="1551"/>
                        <a:pt x="845" y="1835"/>
                      </a:cubicBezTo>
                      <a:cubicBezTo>
                        <a:pt x="724" y="1835"/>
                        <a:pt x="603" y="1853"/>
                        <a:pt x="483" y="1896"/>
                      </a:cubicBezTo>
                      <a:cubicBezTo>
                        <a:pt x="259" y="1965"/>
                        <a:pt x="190" y="1844"/>
                        <a:pt x="172" y="1672"/>
                      </a:cubicBezTo>
                      <a:cubicBezTo>
                        <a:pt x="216" y="1560"/>
                        <a:pt x="310" y="1473"/>
                        <a:pt x="422" y="1448"/>
                      </a:cubicBezTo>
                      <a:cubicBezTo>
                        <a:pt x="396" y="1413"/>
                        <a:pt x="250" y="1491"/>
                        <a:pt x="164" y="1594"/>
                      </a:cubicBezTo>
                      <a:cubicBezTo>
                        <a:pt x="155" y="1336"/>
                        <a:pt x="198" y="1008"/>
                        <a:pt x="17" y="982"/>
                      </a:cubicBezTo>
                      <a:cubicBezTo>
                        <a:pt x="0" y="1224"/>
                        <a:pt x="26" y="1465"/>
                        <a:pt x="95" y="1697"/>
                      </a:cubicBezTo>
                      <a:cubicBezTo>
                        <a:pt x="86" y="1732"/>
                        <a:pt x="95" y="1766"/>
                        <a:pt x="129" y="1784"/>
                      </a:cubicBezTo>
                      <a:cubicBezTo>
                        <a:pt x="129" y="1775"/>
                        <a:pt x="129" y="1775"/>
                        <a:pt x="129" y="1766"/>
                      </a:cubicBezTo>
                      <a:cubicBezTo>
                        <a:pt x="181" y="1887"/>
                        <a:pt x="293" y="1965"/>
                        <a:pt x="422" y="1982"/>
                      </a:cubicBezTo>
                      <a:cubicBezTo>
                        <a:pt x="284" y="2016"/>
                        <a:pt x="155" y="2033"/>
                        <a:pt x="17" y="2042"/>
                      </a:cubicBezTo>
                      <a:cubicBezTo>
                        <a:pt x="164" y="2085"/>
                        <a:pt x="328" y="2068"/>
                        <a:pt x="457" y="1990"/>
                      </a:cubicBezTo>
                      <a:cubicBezTo>
                        <a:pt x="577" y="2008"/>
                        <a:pt x="715" y="1999"/>
                        <a:pt x="853" y="2016"/>
                      </a:cubicBezTo>
                      <a:cubicBezTo>
                        <a:pt x="862" y="2111"/>
                        <a:pt x="896" y="2214"/>
                        <a:pt x="939" y="2301"/>
                      </a:cubicBezTo>
                      <a:cubicBezTo>
                        <a:pt x="810" y="2326"/>
                        <a:pt x="681" y="2464"/>
                        <a:pt x="715" y="2481"/>
                      </a:cubicBezTo>
                      <a:cubicBezTo>
                        <a:pt x="776" y="2404"/>
                        <a:pt x="870" y="2361"/>
                        <a:pt x="965" y="2352"/>
                      </a:cubicBezTo>
                      <a:cubicBezTo>
                        <a:pt x="1051" y="2481"/>
                        <a:pt x="1206" y="2533"/>
                        <a:pt x="1344" y="2481"/>
                      </a:cubicBezTo>
                      <a:cubicBezTo>
                        <a:pt x="1336" y="3343"/>
                        <a:pt x="1482" y="4317"/>
                        <a:pt x="1379" y="4420"/>
                      </a:cubicBezTo>
                      <a:cubicBezTo>
                        <a:pt x="2008" y="4549"/>
                        <a:pt x="1775" y="3498"/>
                        <a:pt x="1646" y="2619"/>
                      </a:cubicBezTo>
                      <a:cubicBezTo>
                        <a:pt x="1810" y="2499"/>
                        <a:pt x="1939" y="2344"/>
                        <a:pt x="2025" y="2163"/>
                      </a:cubicBezTo>
                      <a:cubicBezTo>
                        <a:pt x="2120" y="2085"/>
                        <a:pt x="2240" y="2051"/>
                        <a:pt x="2361" y="2042"/>
                      </a:cubicBezTo>
                      <a:cubicBezTo>
                        <a:pt x="2361" y="1990"/>
                        <a:pt x="2189" y="2033"/>
                        <a:pt x="2051" y="2102"/>
                      </a:cubicBezTo>
                      <a:cubicBezTo>
                        <a:pt x="2120" y="1947"/>
                        <a:pt x="2163" y="1784"/>
                        <a:pt x="2180" y="1620"/>
                      </a:cubicBezTo>
                      <a:cubicBezTo>
                        <a:pt x="2395" y="1620"/>
                        <a:pt x="2663" y="1741"/>
                        <a:pt x="2947" y="2085"/>
                      </a:cubicBezTo>
                      <a:cubicBezTo>
                        <a:pt x="3042" y="2059"/>
                        <a:pt x="2775" y="1792"/>
                        <a:pt x="2447" y="1628"/>
                      </a:cubicBezTo>
                      <a:cubicBezTo>
                        <a:pt x="2749" y="1663"/>
                        <a:pt x="3050" y="1568"/>
                        <a:pt x="3274" y="1361"/>
                      </a:cubicBezTo>
                      <a:cubicBezTo>
                        <a:pt x="3162" y="1404"/>
                        <a:pt x="2964" y="1456"/>
                        <a:pt x="2792" y="1508"/>
                      </a:cubicBezTo>
                      <a:cubicBezTo>
                        <a:pt x="2843" y="1430"/>
                        <a:pt x="2878" y="1344"/>
                        <a:pt x="2887" y="1249"/>
                      </a:cubicBezTo>
                      <a:close/>
                      <a:moveTo>
                        <a:pt x="913" y="2025"/>
                      </a:moveTo>
                      <a:cubicBezTo>
                        <a:pt x="1094" y="2042"/>
                        <a:pt x="1249" y="2128"/>
                        <a:pt x="1361" y="2266"/>
                      </a:cubicBezTo>
                      <a:lnTo>
                        <a:pt x="1361" y="2421"/>
                      </a:lnTo>
                      <a:cubicBezTo>
                        <a:pt x="1163" y="2369"/>
                        <a:pt x="991" y="2223"/>
                        <a:pt x="913" y="2025"/>
                      </a:cubicBezTo>
                      <a:close/>
                      <a:moveTo>
                        <a:pt x="1646" y="2533"/>
                      </a:moveTo>
                      <a:cubicBezTo>
                        <a:pt x="1611" y="2318"/>
                        <a:pt x="1594" y="2102"/>
                        <a:pt x="1594" y="1887"/>
                      </a:cubicBezTo>
                      <a:cubicBezTo>
                        <a:pt x="1741" y="1732"/>
                        <a:pt x="1930" y="1637"/>
                        <a:pt x="2137" y="1620"/>
                      </a:cubicBezTo>
                      <a:cubicBezTo>
                        <a:pt x="1990" y="1930"/>
                        <a:pt x="1698" y="2266"/>
                        <a:pt x="1646" y="253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2695947" y="2755553"/>
                  <a:ext cx="7579" cy="47047"/>
                </a:xfrm>
                <a:custGeom>
                  <a:rect b="b" l="l" r="r" t="t"/>
                  <a:pathLst>
                    <a:path extrusionOk="0" h="329" w="53">
                      <a:moveTo>
                        <a:pt x="1" y="1"/>
                      </a:moveTo>
                      <a:cubicBezTo>
                        <a:pt x="9" y="113"/>
                        <a:pt x="18" y="216"/>
                        <a:pt x="18" y="328"/>
                      </a:cubicBezTo>
                      <a:cubicBezTo>
                        <a:pt x="52" y="225"/>
                        <a:pt x="44" y="10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2381775" y="2884968"/>
                  <a:ext cx="5148" cy="2574"/>
                </a:xfrm>
                <a:custGeom>
                  <a:rect b="b" l="l" r="r" t="t"/>
                  <a:pathLst>
                    <a:path extrusionOk="0" h="18" w="36">
                      <a:moveTo>
                        <a:pt x="35" y="18"/>
                      </a:moveTo>
                      <a:lnTo>
                        <a:pt x="1" y="0"/>
                      </a:lnTo>
                      <a:cubicBezTo>
                        <a:pt x="1" y="9"/>
                        <a:pt x="18" y="9"/>
                        <a:pt x="35" y="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2773596" y="2575658"/>
                  <a:ext cx="5005" cy="19877"/>
                </a:xfrm>
                <a:custGeom>
                  <a:rect b="b" l="l" r="r" t="t"/>
                  <a:pathLst>
                    <a:path extrusionOk="0" h="139" w="35">
                      <a:moveTo>
                        <a:pt x="0" y="1"/>
                      </a:moveTo>
                      <a:cubicBezTo>
                        <a:pt x="18" y="44"/>
                        <a:pt x="26" y="87"/>
                        <a:pt x="26" y="139"/>
                      </a:cubicBezTo>
                      <a:cubicBezTo>
                        <a:pt x="35" y="87"/>
                        <a:pt x="26" y="4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9" name="Google Shape;329;p27"/>
          <p:cNvSpPr txBox="1"/>
          <p:nvPr>
            <p:ph type="title"/>
          </p:nvPr>
        </p:nvSpPr>
        <p:spPr>
          <a:xfrm>
            <a:off x="720000" y="387600"/>
            <a:ext cx="3852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330" name="Google Shape;330;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0_1_1">
    <p:spTree>
      <p:nvGrpSpPr>
        <p:cNvPr id="331" name="Shape 331"/>
        <p:cNvGrpSpPr/>
        <p:nvPr/>
      </p:nvGrpSpPr>
      <p:grpSpPr>
        <a:xfrm>
          <a:off x="0" y="0"/>
          <a:ext cx="0" cy="0"/>
          <a:chOff x="0" y="0"/>
          <a:chExt cx="0" cy="0"/>
        </a:xfrm>
      </p:grpSpPr>
      <p:sp>
        <p:nvSpPr>
          <p:cNvPr id="332" name="Google Shape;332;p28"/>
          <p:cNvSpPr txBox="1"/>
          <p:nvPr>
            <p:ph type="title"/>
          </p:nvPr>
        </p:nvSpPr>
        <p:spPr>
          <a:xfrm>
            <a:off x="720000" y="387600"/>
            <a:ext cx="57813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333" name="Google Shape;333;p28"/>
          <p:cNvGrpSpPr/>
          <p:nvPr/>
        </p:nvGrpSpPr>
        <p:grpSpPr>
          <a:xfrm>
            <a:off x="-25" y="-178175"/>
            <a:ext cx="9144060" cy="5321689"/>
            <a:chOff x="-25" y="-178175"/>
            <a:chExt cx="9144060" cy="5321689"/>
          </a:xfrm>
        </p:grpSpPr>
        <p:grpSp>
          <p:nvGrpSpPr>
            <p:cNvPr id="334" name="Google Shape;334;p28"/>
            <p:cNvGrpSpPr/>
            <p:nvPr/>
          </p:nvGrpSpPr>
          <p:grpSpPr>
            <a:xfrm>
              <a:off x="-25" y="3686782"/>
              <a:ext cx="9144060" cy="1456732"/>
              <a:chOff x="-25" y="3686782"/>
              <a:chExt cx="9144060" cy="1456732"/>
            </a:xfrm>
          </p:grpSpPr>
          <p:grpSp>
            <p:nvGrpSpPr>
              <p:cNvPr id="335" name="Google Shape;335;p28"/>
              <p:cNvGrpSpPr/>
              <p:nvPr/>
            </p:nvGrpSpPr>
            <p:grpSpPr>
              <a:xfrm flipH="1">
                <a:off x="-25" y="4420025"/>
                <a:ext cx="9144060" cy="723489"/>
                <a:chOff x="-25" y="4420025"/>
                <a:chExt cx="9144060" cy="723489"/>
              </a:xfrm>
            </p:grpSpPr>
            <p:sp>
              <p:nvSpPr>
                <p:cNvPr id="336" name="Google Shape;336;p28"/>
                <p:cNvSpPr/>
                <p:nvPr/>
              </p:nvSpPr>
              <p:spPr>
                <a:xfrm>
                  <a:off x="-25" y="4420025"/>
                  <a:ext cx="9144060" cy="723486"/>
                </a:xfrm>
                <a:custGeom>
                  <a:rect b="b" l="l" r="r" t="t"/>
                  <a:pathLst>
                    <a:path extrusionOk="0" h="13330" w="51266">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a:off x="-25" y="4650296"/>
                  <a:ext cx="9144018" cy="493218"/>
                </a:xfrm>
                <a:custGeom>
                  <a:rect b="b" l="l" r="r" t="t"/>
                  <a:pathLst>
                    <a:path extrusionOk="0" h="15277" w="5012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28"/>
              <p:cNvGrpSpPr/>
              <p:nvPr/>
            </p:nvGrpSpPr>
            <p:grpSpPr>
              <a:xfrm flipH="1">
                <a:off x="351840" y="3686782"/>
                <a:ext cx="741095" cy="1056128"/>
                <a:chOff x="2381775" y="2575658"/>
                <a:chExt cx="469612" cy="669240"/>
              </a:xfrm>
            </p:grpSpPr>
            <p:sp>
              <p:nvSpPr>
                <p:cNvPr id="339" name="Google Shape;339;p28"/>
                <p:cNvSpPr/>
                <p:nvPr/>
              </p:nvSpPr>
              <p:spPr>
                <a:xfrm>
                  <a:off x="2421400" y="2860375"/>
                  <a:ext cx="6075" cy="6700"/>
                </a:xfrm>
                <a:custGeom>
                  <a:rect b="b" l="l" r="r" t="t"/>
                  <a:pathLst>
                    <a:path extrusionOk="0" h="268" w="243">
                      <a:moveTo>
                        <a:pt x="1" y="268"/>
                      </a:moveTo>
                      <a:cubicBezTo>
                        <a:pt x="165" y="165"/>
                        <a:pt x="242" y="70"/>
                        <a:pt x="208" y="1"/>
                      </a:cubicBezTo>
                      <a:cubicBezTo>
                        <a:pt x="139" y="96"/>
                        <a:pt x="70" y="190"/>
                        <a:pt x="1" y="2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a:off x="2414300" y="2749675"/>
                  <a:ext cx="900" cy="6050"/>
                </a:xfrm>
                <a:custGeom>
                  <a:rect b="b" l="l" r="r" t="t"/>
                  <a:pathLst>
                    <a:path extrusionOk="0" h="242" w="36">
                      <a:moveTo>
                        <a:pt x="1" y="0"/>
                      </a:moveTo>
                      <a:cubicBezTo>
                        <a:pt x="1" y="78"/>
                        <a:pt x="1" y="164"/>
                        <a:pt x="1" y="241"/>
                      </a:cubicBezTo>
                      <a:cubicBezTo>
                        <a:pt x="35" y="164"/>
                        <a:pt x="35" y="7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p:nvPr/>
              </p:nvSpPr>
              <p:spPr>
                <a:xfrm>
                  <a:off x="2383062" y="2594249"/>
                  <a:ext cx="468325" cy="650650"/>
                </a:xfrm>
                <a:custGeom>
                  <a:rect b="b" l="l" r="r" t="t"/>
                  <a:pathLst>
                    <a:path extrusionOk="0" h="4550" w="3275">
                      <a:moveTo>
                        <a:pt x="2887" y="1249"/>
                      </a:moveTo>
                      <a:cubicBezTo>
                        <a:pt x="2852" y="1361"/>
                        <a:pt x="2792" y="1456"/>
                        <a:pt x="2706" y="1534"/>
                      </a:cubicBezTo>
                      <a:cubicBezTo>
                        <a:pt x="2611" y="1551"/>
                        <a:pt x="2525" y="1585"/>
                        <a:pt x="2438" y="1620"/>
                      </a:cubicBezTo>
                      <a:cubicBezTo>
                        <a:pt x="2361" y="1577"/>
                        <a:pt x="2283" y="1551"/>
                        <a:pt x="2197" y="1525"/>
                      </a:cubicBezTo>
                      <a:lnTo>
                        <a:pt x="2197" y="1448"/>
                      </a:lnTo>
                      <a:cubicBezTo>
                        <a:pt x="2189" y="1473"/>
                        <a:pt x="2180" y="1499"/>
                        <a:pt x="2171" y="1516"/>
                      </a:cubicBezTo>
                      <a:cubicBezTo>
                        <a:pt x="1990" y="1473"/>
                        <a:pt x="1818" y="1473"/>
                        <a:pt x="1698" y="1585"/>
                      </a:cubicBezTo>
                      <a:cubicBezTo>
                        <a:pt x="2068" y="1051"/>
                        <a:pt x="2137" y="948"/>
                        <a:pt x="1982" y="758"/>
                      </a:cubicBezTo>
                      <a:cubicBezTo>
                        <a:pt x="1999" y="629"/>
                        <a:pt x="2206" y="534"/>
                        <a:pt x="2413" y="422"/>
                      </a:cubicBezTo>
                      <a:cubicBezTo>
                        <a:pt x="2413" y="422"/>
                        <a:pt x="2421" y="422"/>
                        <a:pt x="2421" y="422"/>
                      </a:cubicBezTo>
                      <a:cubicBezTo>
                        <a:pt x="2421" y="422"/>
                        <a:pt x="2671" y="379"/>
                        <a:pt x="2731" y="457"/>
                      </a:cubicBezTo>
                      <a:cubicBezTo>
                        <a:pt x="2731" y="457"/>
                        <a:pt x="2706" y="336"/>
                        <a:pt x="2516" y="371"/>
                      </a:cubicBezTo>
                      <a:cubicBezTo>
                        <a:pt x="2490" y="371"/>
                        <a:pt x="2473" y="388"/>
                        <a:pt x="2456" y="388"/>
                      </a:cubicBezTo>
                      <a:cubicBezTo>
                        <a:pt x="2611" y="293"/>
                        <a:pt x="2757" y="172"/>
                        <a:pt x="2757" y="0"/>
                      </a:cubicBezTo>
                      <a:cubicBezTo>
                        <a:pt x="2714" y="310"/>
                        <a:pt x="1896" y="457"/>
                        <a:pt x="1922" y="689"/>
                      </a:cubicBezTo>
                      <a:cubicBezTo>
                        <a:pt x="1741" y="508"/>
                        <a:pt x="1586" y="319"/>
                        <a:pt x="1439" y="121"/>
                      </a:cubicBezTo>
                      <a:cubicBezTo>
                        <a:pt x="1241" y="388"/>
                        <a:pt x="2266" y="844"/>
                        <a:pt x="1801" y="1129"/>
                      </a:cubicBezTo>
                      <a:cubicBezTo>
                        <a:pt x="1732" y="1146"/>
                        <a:pt x="1672" y="1189"/>
                        <a:pt x="1629" y="1232"/>
                      </a:cubicBezTo>
                      <a:cubicBezTo>
                        <a:pt x="1620" y="1068"/>
                        <a:pt x="1525" y="888"/>
                        <a:pt x="1499" y="896"/>
                      </a:cubicBezTo>
                      <a:cubicBezTo>
                        <a:pt x="1577" y="1017"/>
                        <a:pt x="1603" y="1163"/>
                        <a:pt x="1577" y="1301"/>
                      </a:cubicBezTo>
                      <a:cubicBezTo>
                        <a:pt x="1534" y="1361"/>
                        <a:pt x="1499" y="1430"/>
                        <a:pt x="1473" y="1499"/>
                      </a:cubicBezTo>
                      <a:lnTo>
                        <a:pt x="1473" y="1499"/>
                      </a:lnTo>
                      <a:lnTo>
                        <a:pt x="1473" y="1499"/>
                      </a:lnTo>
                      <a:cubicBezTo>
                        <a:pt x="1422" y="1672"/>
                        <a:pt x="1387" y="1844"/>
                        <a:pt x="1379" y="2016"/>
                      </a:cubicBezTo>
                      <a:cubicBezTo>
                        <a:pt x="1232" y="1904"/>
                        <a:pt x="1060" y="1844"/>
                        <a:pt x="870" y="1835"/>
                      </a:cubicBezTo>
                      <a:lnTo>
                        <a:pt x="870" y="1792"/>
                      </a:lnTo>
                      <a:cubicBezTo>
                        <a:pt x="922" y="1706"/>
                        <a:pt x="991" y="1637"/>
                        <a:pt x="1077" y="1585"/>
                      </a:cubicBezTo>
                      <a:cubicBezTo>
                        <a:pt x="1000" y="1611"/>
                        <a:pt x="931" y="1654"/>
                        <a:pt x="879" y="1715"/>
                      </a:cubicBezTo>
                      <a:cubicBezTo>
                        <a:pt x="896" y="1577"/>
                        <a:pt x="931" y="1456"/>
                        <a:pt x="991" y="1336"/>
                      </a:cubicBezTo>
                      <a:cubicBezTo>
                        <a:pt x="913" y="1292"/>
                        <a:pt x="845" y="1551"/>
                        <a:pt x="845" y="1835"/>
                      </a:cubicBezTo>
                      <a:cubicBezTo>
                        <a:pt x="724" y="1835"/>
                        <a:pt x="603" y="1853"/>
                        <a:pt x="483" y="1896"/>
                      </a:cubicBezTo>
                      <a:cubicBezTo>
                        <a:pt x="259" y="1965"/>
                        <a:pt x="190" y="1844"/>
                        <a:pt x="172" y="1672"/>
                      </a:cubicBezTo>
                      <a:cubicBezTo>
                        <a:pt x="216" y="1560"/>
                        <a:pt x="310" y="1473"/>
                        <a:pt x="422" y="1448"/>
                      </a:cubicBezTo>
                      <a:cubicBezTo>
                        <a:pt x="396" y="1413"/>
                        <a:pt x="250" y="1491"/>
                        <a:pt x="164" y="1594"/>
                      </a:cubicBezTo>
                      <a:cubicBezTo>
                        <a:pt x="155" y="1336"/>
                        <a:pt x="198" y="1008"/>
                        <a:pt x="17" y="982"/>
                      </a:cubicBezTo>
                      <a:cubicBezTo>
                        <a:pt x="0" y="1224"/>
                        <a:pt x="26" y="1465"/>
                        <a:pt x="95" y="1697"/>
                      </a:cubicBezTo>
                      <a:cubicBezTo>
                        <a:pt x="86" y="1732"/>
                        <a:pt x="95" y="1766"/>
                        <a:pt x="129" y="1784"/>
                      </a:cubicBezTo>
                      <a:cubicBezTo>
                        <a:pt x="129" y="1775"/>
                        <a:pt x="129" y="1775"/>
                        <a:pt x="129" y="1766"/>
                      </a:cubicBezTo>
                      <a:cubicBezTo>
                        <a:pt x="181" y="1887"/>
                        <a:pt x="293" y="1965"/>
                        <a:pt x="422" y="1982"/>
                      </a:cubicBezTo>
                      <a:cubicBezTo>
                        <a:pt x="284" y="2016"/>
                        <a:pt x="155" y="2033"/>
                        <a:pt x="17" y="2042"/>
                      </a:cubicBezTo>
                      <a:cubicBezTo>
                        <a:pt x="164" y="2085"/>
                        <a:pt x="328" y="2068"/>
                        <a:pt x="457" y="1990"/>
                      </a:cubicBezTo>
                      <a:cubicBezTo>
                        <a:pt x="577" y="2008"/>
                        <a:pt x="715" y="1999"/>
                        <a:pt x="853" y="2016"/>
                      </a:cubicBezTo>
                      <a:cubicBezTo>
                        <a:pt x="862" y="2111"/>
                        <a:pt x="896" y="2214"/>
                        <a:pt x="939" y="2301"/>
                      </a:cubicBezTo>
                      <a:cubicBezTo>
                        <a:pt x="810" y="2326"/>
                        <a:pt x="681" y="2464"/>
                        <a:pt x="715" y="2481"/>
                      </a:cubicBezTo>
                      <a:cubicBezTo>
                        <a:pt x="776" y="2404"/>
                        <a:pt x="870" y="2361"/>
                        <a:pt x="965" y="2352"/>
                      </a:cubicBezTo>
                      <a:cubicBezTo>
                        <a:pt x="1051" y="2481"/>
                        <a:pt x="1206" y="2533"/>
                        <a:pt x="1344" y="2481"/>
                      </a:cubicBezTo>
                      <a:cubicBezTo>
                        <a:pt x="1336" y="3343"/>
                        <a:pt x="1482" y="4317"/>
                        <a:pt x="1379" y="4420"/>
                      </a:cubicBezTo>
                      <a:cubicBezTo>
                        <a:pt x="2008" y="4549"/>
                        <a:pt x="1775" y="3498"/>
                        <a:pt x="1646" y="2619"/>
                      </a:cubicBezTo>
                      <a:cubicBezTo>
                        <a:pt x="1810" y="2499"/>
                        <a:pt x="1939" y="2344"/>
                        <a:pt x="2025" y="2163"/>
                      </a:cubicBezTo>
                      <a:cubicBezTo>
                        <a:pt x="2120" y="2085"/>
                        <a:pt x="2240" y="2051"/>
                        <a:pt x="2361" y="2042"/>
                      </a:cubicBezTo>
                      <a:cubicBezTo>
                        <a:pt x="2361" y="1990"/>
                        <a:pt x="2189" y="2033"/>
                        <a:pt x="2051" y="2102"/>
                      </a:cubicBezTo>
                      <a:cubicBezTo>
                        <a:pt x="2120" y="1947"/>
                        <a:pt x="2163" y="1784"/>
                        <a:pt x="2180" y="1620"/>
                      </a:cubicBezTo>
                      <a:cubicBezTo>
                        <a:pt x="2395" y="1620"/>
                        <a:pt x="2663" y="1741"/>
                        <a:pt x="2947" y="2085"/>
                      </a:cubicBezTo>
                      <a:cubicBezTo>
                        <a:pt x="3042" y="2059"/>
                        <a:pt x="2775" y="1792"/>
                        <a:pt x="2447" y="1628"/>
                      </a:cubicBezTo>
                      <a:cubicBezTo>
                        <a:pt x="2749" y="1663"/>
                        <a:pt x="3050" y="1568"/>
                        <a:pt x="3274" y="1361"/>
                      </a:cubicBezTo>
                      <a:cubicBezTo>
                        <a:pt x="3162" y="1404"/>
                        <a:pt x="2964" y="1456"/>
                        <a:pt x="2792" y="1508"/>
                      </a:cubicBezTo>
                      <a:cubicBezTo>
                        <a:pt x="2843" y="1430"/>
                        <a:pt x="2878" y="1344"/>
                        <a:pt x="2887" y="1249"/>
                      </a:cubicBezTo>
                      <a:close/>
                      <a:moveTo>
                        <a:pt x="913" y="2025"/>
                      </a:moveTo>
                      <a:cubicBezTo>
                        <a:pt x="1094" y="2042"/>
                        <a:pt x="1249" y="2128"/>
                        <a:pt x="1361" y="2266"/>
                      </a:cubicBezTo>
                      <a:lnTo>
                        <a:pt x="1361" y="2421"/>
                      </a:lnTo>
                      <a:cubicBezTo>
                        <a:pt x="1163" y="2369"/>
                        <a:pt x="991" y="2223"/>
                        <a:pt x="913" y="2025"/>
                      </a:cubicBezTo>
                      <a:close/>
                      <a:moveTo>
                        <a:pt x="1646" y="2533"/>
                      </a:moveTo>
                      <a:cubicBezTo>
                        <a:pt x="1611" y="2318"/>
                        <a:pt x="1594" y="2102"/>
                        <a:pt x="1594" y="1887"/>
                      </a:cubicBezTo>
                      <a:cubicBezTo>
                        <a:pt x="1741" y="1732"/>
                        <a:pt x="1930" y="1637"/>
                        <a:pt x="2137" y="1620"/>
                      </a:cubicBezTo>
                      <a:cubicBezTo>
                        <a:pt x="1990" y="1930"/>
                        <a:pt x="1698" y="2266"/>
                        <a:pt x="1646" y="253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a:off x="2695947" y="2755553"/>
                  <a:ext cx="7579" cy="47047"/>
                </a:xfrm>
                <a:custGeom>
                  <a:rect b="b" l="l" r="r" t="t"/>
                  <a:pathLst>
                    <a:path extrusionOk="0" h="329" w="53">
                      <a:moveTo>
                        <a:pt x="1" y="1"/>
                      </a:moveTo>
                      <a:cubicBezTo>
                        <a:pt x="9" y="113"/>
                        <a:pt x="18" y="216"/>
                        <a:pt x="18" y="328"/>
                      </a:cubicBezTo>
                      <a:cubicBezTo>
                        <a:pt x="52" y="225"/>
                        <a:pt x="44" y="10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2381775" y="2884968"/>
                  <a:ext cx="5148" cy="2574"/>
                </a:xfrm>
                <a:custGeom>
                  <a:rect b="b" l="l" r="r" t="t"/>
                  <a:pathLst>
                    <a:path extrusionOk="0" h="18" w="36">
                      <a:moveTo>
                        <a:pt x="35" y="18"/>
                      </a:moveTo>
                      <a:lnTo>
                        <a:pt x="1" y="0"/>
                      </a:lnTo>
                      <a:cubicBezTo>
                        <a:pt x="1" y="9"/>
                        <a:pt x="18" y="9"/>
                        <a:pt x="35" y="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2773596" y="2575658"/>
                  <a:ext cx="5005" cy="19877"/>
                </a:xfrm>
                <a:custGeom>
                  <a:rect b="b" l="l" r="r" t="t"/>
                  <a:pathLst>
                    <a:path extrusionOk="0" h="139" w="35">
                      <a:moveTo>
                        <a:pt x="0" y="1"/>
                      </a:moveTo>
                      <a:cubicBezTo>
                        <a:pt x="18" y="44"/>
                        <a:pt x="26" y="87"/>
                        <a:pt x="26" y="139"/>
                      </a:cubicBezTo>
                      <a:cubicBezTo>
                        <a:pt x="35" y="87"/>
                        <a:pt x="26" y="4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5" name="Google Shape;345;p28"/>
            <p:cNvSpPr/>
            <p:nvPr/>
          </p:nvSpPr>
          <p:spPr>
            <a:xfrm>
              <a:off x="5635700" y="-178175"/>
              <a:ext cx="3397016" cy="1157976"/>
            </a:xfrm>
            <a:custGeom>
              <a:rect b="b" l="l" r="r" t="t"/>
              <a:pathLst>
                <a:path extrusionOk="0" h="31602" w="92707">
                  <a:moveTo>
                    <a:pt x="41913" y="1"/>
                  </a:moveTo>
                  <a:cubicBezTo>
                    <a:pt x="37758" y="1"/>
                    <a:pt x="35008" y="701"/>
                    <a:pt x="35794" y="3263"/>
                  </a:cubicBezTo>
                  <a:cubicBezTo>
                    <a:pt x="35968" y="3755"/>
                    <a:pt x="35736" y="4334"/>
                    <a:pt x="35273" y="4594"/>
                  </a:cubicBezTo>
                  <a:cubicBezTo>
                    <a:pt x="32038" y="6512"/>
                    <a:pt x="28721" y="7154"/>
                    <a:pt x="25419" y="7154"/>
                  </a:cubicBezTo>
                  <a:cubicBezTo>
                    <a:pt x="18737" y="7154"/>
                    <a:pt x="12118" y="4525"/>
                    <a:pt x="6372" y="4525"/>
                  </a:cubicBezTo>
                  <a:cubicBezTo>
                    <a:pt x="4544" y="4525"/>
                    <a:pt x="2804" y="4791"/>
                    <a:pt x="1179" y="5492"/>
                  </a:cubicBezTo>
                  <a:cubicBezTo>
                    <a:pt x="947" y="5607"/>
                    <a:pt x="744" y="5781"/>
                    <a:pt x="629" y="6013"/>
                  </a:cubicBezTo>
                  <a:cubicBezTo>
                    <a:pt x="0" y="7219"/>
                    <a:pt x="977" y="7506"/>
                    <a:pt x="2431" y="7506"/>
                  </a:cubicBezTo>
                  <a:cubicBezTo>
                    <a:pt x="3746" y="7506"/>
                    <a:pt x="5452" y="7271"/>
                    <a:pt x="6713" y="7271"/>
                  </a:cubicBezTo>
                  <a:cubicBezTo>
                    <a:pt x="8035" y="7271"/>
                    <a:pt x="8866" y="7529"/>
                    <a:pt x="8241" y="8588"/>
                  </a:cubicBezTo>
                  <a:cubicBezTo>
                    <a:pt x="8067" y="8849"/>
                    <a:pt x="7806" y="9052"/>
                    <a:pt x="7488" y="9138"/>
                  </a:cubicBezTo>
                  <a:cubicBezTo>
                    <a:pt x="4304" y="9804"/>
                    <a:pt x="310" y="9457"/>
                    <a:pt x="3986" y="11570"/>
                  </a:cubicBezTo>
                  <a:cubicBezTo>
                    <a:pt x="5925" y="13335"/>
                    <a:pt x="16952" y="11917"/>
                    <a:pt x="12756" y="15072"/>
                  </a:cubicBezTo>
                  <a:cubicBezTo>
                    <a:pt x="12669" y="15101"/>
                    <a:pt x="12582" y="15158"/>
                    <a:pt x="12495" y="15216"/>
                  </a:cubicBezTo>
                  <a:cubicBezTo>
                    <a:pt x="2105" y="19471"/>
                    <a:pt x="23725" y="20079"/>
                    <a:pt x="27285" y="20600"/>
                  </a:cubicBezTo>
                  <a:lnTo>
                    <a:pt x="27516" y="20600"/>
                  </a:lnTo>
                  <a:cubicBezTo>
                    <a:pt x="28235" y="20556"/>
                    <a:pt x="28936" y="20535"/>
                    <a:pt x="29622" y="20535"/>
                  </a:cubicBezTo>
                  <a:cubicBezTo>
                    <a:pt x="38443" y="20535"/>
                    <a:pt x="44683" y="23914"/>
                    <a:pt x="52470" y="23914"/>
                  </a:cubicBezTo>
                  <a:cubicBezTo>
                    <a:pt x="54826" y="23914"/>
                    <a:pt x="57324" y="23605"/>
                    <a:pt x="60077" y="22799"/>
                  </a:cubicBezTo>
                  <a:lnTo>
                    <a:pt x="60164" y="22770"/>
                  </a:lnTo>
                  <a:cubicBezTo>
                    <a:pt x="61612" y="22439"/>
                    <a:pt x="63205" y="22275"/>
                    <a:pt x="64834" y="22275"/>
                  </a:cubicBezTo>
                  <a:cubicBezTo>
                    <a:pt x="68186" y="22275"/>
                    <a:pt x="71686" y="22970"/>
                    <a:pt x="74374" y="24333"/>
                  </a:cubicBezTo>
                  <a:cubicBezTo>
                    <a:pt x="74664" y="24478"/>
                    <a:pt x="74866" y="24709"/>
                    <a:pt x="74953" y="25028"/>
                  </a:cubicBezTo>
                  <a:cubicBezTo>
                    <a:pt x="75458" y="26791"/>
                    <a:pt x="73969" y="27260"/>
                    <a:pt x="71708" y="27260"/>
                  </a:cubicBezTo>
                  <a:cubicBezTo>
                    <a:pt x="69129" y="27260"/>
                    <a:pt x="65544" y="26649"/>
                    <a:pt x="62770" y="26649"/>
                  </a:cubicBezTo>
                  <a:cubicBezTo>
                    <a:pt x="61987" y="26649"/>
                    <a:pt x="61268" y="26697"/>
                    <a:pt x="60656" y="26822"/>
                  </a:cubicBezTo>
                  <a:cubicBezTo>
                    <a:pt x="59411" y="27054"/>
                    <a:pt x="59382" y="28790"/>
                    <a:pt x="60569" y="29109"/>
                  </a:cubicBezTo>
                  <a:cubicBezTo>
                    <a:pt x="67351" y="30874"/>
                    <a:pt x="73169" y="31601"/>
                    <a:pt x="77649" y="31601"/>
                  </a:cubicBezTo>
                  <a:cubicBezTo>
                    <a:pt x="92706" y="31601"/>
                    <a:pt x="92627" y="23380"/>
                    <a:pt x="63116" y="18718"/>
                  </a:cubicBezTo>
                  <a:cubicBezTo>
                    <a:pt x="62962" y="18700"/>
                    <a:pt x="62794" y="18691"/>
                    <a:pt x="62614" y="18691"/>
                  </a:cubicBezTo>
                  <a:cubicBezTo>
                    <a:pt x="60191" y="18691"/>
                    <a:pt x="55518" y="20264"/>
                    <a:pt x="52371" y="20264"/>
                  </a:cubicBezTo>
                  <a:cubicBezTo>
                    <a:pt x="51040" y="20264"/>
                    <a:pt x="49983" y="19983"/>
                    <a:pt x="49484" y="19181"/>
                  </a:cubicBezTo>
                  <a:cubicBezTo>
                    <a:pt x="49107" y="18516"/>
                    <a:pt x="49426" y="17705"/>
                    <a:pt x="50120" y="17474"/>
                  </a:cubicBezTo>
                  <a:cubicBezTo>
                    <a:pt x="54925" y="15795"/>
                    <a:pt x="65286" y="16403"/>
                    <a:pt x="56198" y="12988"/>
                  </a:cubicBezTo>
                  <a:cubicBezTo>
                    <a:pt x="56112" y="12930"/>
                    <a:pt x="56025" y="12901"/>
                    <a:pt x="55967" y="12843"/>
                  </a:cubicBezTo>
                  <a:cubicBezTo>
                    <a:pt x="55550" y="12603"/>
                    <a:pt x="54718" y="12521"/>
                    <a:pt x="53667" y="12521"/>
                  </a:cubicBezTo>
                  <a:cubicBezTo>
                    <a:pt x="51477" y="12521"/>
                    <a:pt x="48335" y="12874"/>
                    <a:pt x="46016" y="12874"/>
                  </a:cubicBezTo>
                  <a:cubicBezTo>
                    <a:pt x="43953" y="12874"/>
                    <a:pt x="42541" y="12595"/>
                    <a:pt x="43030" y="11541"/>
                  </a:cubicBezTo>
                  <a:cubicBezTo>
                    <a:pt x="43174" y="11222"/>
                    <a:pt x="43464" y="10991"/>
                    <a:pt x="43782" y="10904"/>
                  </a:cubicBezTo>
                  <a:cubicBezTo>
                    <a:pt x="44621" y="10614"/>
                    <a:pt x="44535" y="9399"/>
                    <a:pt x="43637" y="9225"/>
                  </a:cubicBezTo>
                  <a:cubicBezTo>
                    <a:pt x="42248" y="8704"/>
                    <a:pt x="37154" y="8154"/>
                    <a:pt x="39267" y="6389"/>
                  </a:cubicBezTo>
                  <a:cubicBezTo>
                    <a:pt x="39354" y="6302"/>
                    <a:pt x="39470" y="6244"/>
                    <a:pt x="39556" y="6215"/>
                  </a:cubicBezTo>
                  <a:cubicBezTo>
                    <a:pt x="41220" y="5565"/>
                    <a:pt x="45089" y="5416"/>
                    <a:pt x="49581" y="5416"/>
                  </a:cubicBezTo>
                  <a:cubicBezTo>
                    <a:pt x="53342" y="5416"/>
                    <a:pt x="57541" y="5520"/>
                    <a:pt x="61246" y="5520"/>
                  </a:cubicBezTo>
                  <a:cubicBezTo>
                    <a:pt x="70436" y="5520"/>
                    <a:pt x="76591" y="4881"/>
                    <a:pt x="65518" y="427"/>
                  </a:cubicBezTo>
                  <a:cubicBezTo>
                    <a:pt x="65394" y="365"/>
                    <a:pt x="65253" y="336"/>
                    <a:pt x="65109" y="336"/>
                  </a:cubicBezTo>
                  <a:cubicBezTo>
                    <a:pt x="64984" y="336"/>
                    <a:pt x="64857" y="357"/>
                    <a:pt x="64736" y="398"/>
                  </a:cubicBezTo>
                  <a:cubicBezTo>
                    <a:pt x="63369" y="855"/>
                    <a:pt x="61491" y="1019"/>
                    <a:pt x="59342" y="1019"/>
                  </a:cubicBezTo>
                  <a:cubicBezTo>
                    <a:pt x="53977" y="1019"/>
                    <a:pt x="46923" y="1"/>
                    <a:pt x="41913" y="1"/>
                  </a:cubicBezTo>
                  <a:close/>
                </a:path>
              </a:pathLst>
            </a:custGeom>
            <a:gradFill>
              <a:gsLst>
                <a:gs pos="0">
                  <a:srgbClr val="00B4FF">
                    <a:alpha val="58431"/>
                  </a:srgbClr>
                </a:gs>
                <a:gs pos="100000">
                  <a:srgbClr val="345BA0"/>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20_1_1_1">
    <p:spTree>
      <p:nvGrpSpPr>
        <p:cNvPr id="347" name="Shape 347"/>
        <p:cNvGrpSpPr/>
        <p:nvPr/>
      </p:nvGrpSpPr>
      <p:grpSpPr>
        <a:xfrm>
          <a:off x="0" y="0"/>
          <a:ext cx="0" cy="0"/>
          <a:chOff x="0" y="0"/>
          <a:chExt cx="0" cy="0"/>
        </a:xfrm>
      </p:grpSpPr>
      <p:grpSp>
        <p:nvGrpSpPr>
          <p:cNvPr id="348" name="Google Shape;348;p29"/>
          <p:cNvGrpSpPr/>
          <p:nvPr/>
        </p:nvGrpSpPr>
        <p:grpSpPr>
          <a:xfrm>
            <a:off x="0" y="-385985"/>
            <a:ext cx="9189666" cy="5529494"/>
            <a:chOff x="0" y="-385985"/>
            <a:chExt cx="9189666" cy="5529494"/>
          </a:xfrm>
        </p:grpSpPr>
        <p:grpSp>
          <p:nvGrpSpPr>
            <p:cNvPr id="349" name="Google Shape;349;p29"/>
            <p:cNvGrpSpPr/>
            <p:nvPr/>
          </p:nvGrpSpPr>
          <p:grpSpPr>
            <a:xfrm>
              <a:off x="0" y="-385985"/>
              <a:ext cx="9189666" cy="5529494"/>
              <a:chOff x="0" y="-385985"/>
              <a:chExt cx="9189666" cy="5529494"/>
            </a:xfrm>
          </p:grpSpPr>
          <p:sp>
            <p:nvSpPr>
              <p:cNvPr id="350" name="Google Shape;350;p29"/>
              <p:cNvSpPr/>
              <p:nvPr/>
            </p:nvSpPr>
            <p:spPr>
              <a:xfrm>
                <a:off x="0" y="3340200"/>
                <a:ext cx="9143948" cy="1803310"/>
              </a:xfrm>
              <a:custGeom>
                <a:rect b="b" l="l" r="r" t="t"/>
                <a:pathLst>
                  <a:path extrusionOk="0" h="13330" w="51266">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9"/>
              <p:cNvSpPr/>
              <p:nvPr/>
            </p:nvSpPr>
            <p:spPr>
              <a:xfrm flipH="1" rot="10800000">
                <a:off x="4692425" y="-385985"/>
                <a:ext cx="4497241" cy="1279809"/>
              </a:xfrm>
              <a:custGeom>
                <a:rect b="b" l="l" r="r" t="t"/>
                <a:pathLst>
                  <a:path extrusionOk="0" h="25082" w="88138">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29"/>
            <p:cNvSpPr/>
            <p:nvPr/>
          </p:nvSpPr>
          <p:spPr>
            <a:xfrm flipH="1">
              <a:off x="8" y="3898201"/>
              <a:ext cx="9144017" cy="1245301"/>
            </a:xfrm>
            <a:custGeom>
              <a:rect b="b" l="l" r="r" t="t"/>
              <a:pathLst>
                <a:path extrusionOk="0" h="19301" w="50275">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29"/>
          <p:cNvSpPr txBox="1"/>
          <p:nvPr>
            <p:ph type="title"/>
          </p:nvPr>
        </p:nvSpPr>
        <p:spPr>
          <a:xfrm>
            <a:off x="720000" y="387600"/>
            <a:ext cx="57813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354" name="Google Shape;354;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
    <p:spTree>
      <p:nvGrpSpPr>
        <p:cNvPr id="355" name="Shape 355"/>
        <p:cNvGrpSpPr/>
        <p:nvPr/>
      </p:nvGrpSpPr>
      <p:grpSpPr>
        <a:xfrm>
          <a:off x="0" y="0"/>
          <a:ext cx="0" cy="0"/>
          <a:chOff x="0" y="0"/>
          <a:chExt cx="0" cy="0"/>
        </a:xfrm>
      </p:grpSpPr>
      <p:grpSp>
        <p:nvGrpSpPr>
          <p:cNvPr id="356" name="Google Shape;356;p30"/>
          <p:cNvGrpSpPr/>
          <p:nvPr/>
        </p:nvGrpSpPr>
        <p:grpSpPr>
          <a:xfrm>
            <a:off x="-738876" y="280326"/>
            <a:ext cx="9882899" cy="4863169"/>
            <a:chOff x="-738876" y="280326"/>
            <a:chExt cx="9882899" cy="4863169"/>
          </a:xfrm>
        </p:grpSpPr>
        <p:sp>
          <p:nvSpPr>
            <p:cNvPr id="357" name="Google Shape;357;p30"/>
            <p:cNvSpPr/>
            <p:nvPr/>
          </p:nvSpPr>
          <p:spPr>
            <a:xfrm>
              <a:off x="0" y="3417175"/>
              <a:ext cx="9144017" cy="1726281"/>
            </a:xfrm>
            <a:custGeom>
              <a:rect b="b" l="l" r="r" t="t"/>
              <a:pathLst>
                <a:path extrusionOk="0" h="19301" w="50275">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flipH="1" rot="10800000">
              <a:off x="-738876" y="280326"/>
              <a:ext cx="3829376" cy="1089750"/>
            </a:xfrm>
            <a:custGeom>
              <a:rect b="b" l="l" r="r" t="t"/>
              <a:pathLst>
                <a:path extrusionOk="0" h="25082" w="88138">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p:nvPr/>
          </p:nvSpPr>
          <p:spPr>
            <a:xfrm>
              <a:off x="0" y="4053725"/>
              <a:ext cx="9144023" cy="1089770"/>
            </a:xfrm>
            <a:custGeom>
              <a:rect b="b" l="l" r="r" t="t"/>
              <a:pathLst>
                <a:path extrusionOk="0" h="20722" w="52265">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30"/>
          <p:cNvSpPr txBox="1"/>
          <p:nvPr>
            <p:ph type="title"/>
          </p:nvPr>
        </p:nvSpPr>
        <p:spPr>
          <a:xfrm>
            <a:off x="4576296" y="638203"/>
            <a:ext cx="3852000" cy="97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85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61" name="Google Shape;361;p30"/>
          <p:cNvSpPr txBox="1"/>
          <p:nvPr>
            <p:ph idx="1" type="subTitle"/>
          </p:nvPr>
        </p:nvSpPr>
        <p:spPr>
          <a:xfrm>
            <a:off x="4576296" y="1679595"/>
            <a:ext cx="3852000" cy="10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62" name="Google Shape;362;p30"/>
          <p:cNvSpPr txBox="1"/>
          <p:nvPr/>
        </p:nvSpPr>
        <p:spPr>
          <a:xfrm>
            <a:off x="4842996" y="2757287"/>
            <a:ext cx="3318600" cy="65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lt1"/>
                </a:solidFill>
                <a:latin typeface="Catamaran"/>
                <a:ea typeface="Catamaran"/>
                <a:cs typeface="Catamaran"/>
                <a:sym typeface="Catamaran"/>
              </a:rPr>
              <a:t>CREDITS: This presentation template was created by </a:t>
            </a:r>
            <a:r>
              <a:rPr b="1" lang="en" sz="1200">
                <a:solidFill>
                  <a:schemeClr val="lt1"/>
                </a:solidFill>
                <a:uFill>
                  <a:noFill/>
                </a:uFill>
                <a:latin typeface="Catamaran"/>
                <a:ea typeface="Catamaran"/>
                <a:cs typeface="Catamaran"/>
                <a:sym typeface="Catamaran"/>
                <a:hlinkClick r:id="rId2">
                  <a:extLst>
                    <a:ext uri="{A12FA001-AC4F-418D-AE19-62706E023703}">
                      <ahyp:hlinkClr val="tx"/>
                    </a:ext>
                  </a:extLst>
                </a:hlinkClick>
              </a:rPr>
              <a:t>Slidesgo</a:t>
            </a:r>
            <a:r>
              <a:rPr lang="en" sz="1200">
                <a:solidFill>
                  <a:schemeClr val="lt1"/>
                </a:solidFill>
                <a:latin typeface="Catamaran"/>
                <a:ea typeface="Catamaran"/>
                <a:cs typeface="Catamaran"/>
                <a:sym typeface="Catamaran"/>
              </a:rPr>
              <a:t>, including icons by </a:t>
            </a:r>
            <a:r>
              <a:rPr b="1" lang="en" sz="1200">
                <a:solidFill>
                  <a:schemeClr val="lt1"/>
                </a:solidFill>
                <a:uFill>
                  <a:noFill/>
                </a:uFill>
                <a:latin typeface="Catamaran"/>
                <a:ea typeface="Catamaran"/>
                <a:cs typeface="Catamaran"/>
                <a:sym typeface="Catamaran"/>
                <a:hlinkClick r:id="rId3">
                  <a:extLst>
                    <a:ext uri="{A12FA001-AC4F-418D-AE19-62706E023703}">
                      <ahyp:hlinkClr val="tx"/>
                    </a:ext>
                  </a:extLst>
                </a:hlinkClick>
              </a:rPr>
              <a:t>Flaticon</a:t>
            </a:r>
            <a:r>
              <a:rPr lang="en" sz="1200">
                <a:solidFill>
                  <a:schemeClr val="lt1"/>
                </a:solidFill>
                <a:latin typeface="Catamaran"/>
                <a:ea typeface="Catamaran"/>
                <a:cs typeface="Catamaran"/>
                <a:sym typeface="Catamaran"/>
              </a:rPr>
              <a:t>, and infographics &amp; images by </a:t>
            </a:r>
            <a:r>
              <a:rPr b="1" lang="en" sz="1200">
                <a:solidFill>
                  <a:schemeClr val="lt1"/>
                </a:solidFill>
                <a:uFill>
                  <a:noFill/>
                </a:uFill>
                <a:latin typeface="Catamaran"/>
                <a:ea typeface="Catamaran"/>
                <a:cs typeface="Catamaran"/>
                <a:sym typeface="Catamaran"/>
                <a:hlinkClick r:id="rId4">
                  <a:extLst>
                    <a:ext uri="{A12FA001-AC4F-418D-AE19-62706E023703}">
                      <ahyp:hlinkClr val="tx"/>
                    </a:ext>
                  </a:extLst>
                </a:hlinkClick>
              </a:rPr>
              <a:t>Freepik</a:t>
            </a:r>
            <a:endParaRPr b="1" sz="1200">
              <a:solidFill>
                <a:schemeClr val="lt1"/>
              </a:solidFill>
              <a:latin typeface="Catamaran"/>
              <a:ea typeface="Catamaran"/>
              <a:cs typeface="Catamaran"/>
              <a:sym typeface="Catamaran"/>
            </a:endParaRPr>
          </a:p>
        </p:txBody>
      </p:sp>
      <p:sp>
        <p:nvSpPr>
          <p:cNvPr id="363" name="Google Shape;363;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sp>
        <p:nvSpPr>
          <p:cNvPr id="38" name="Google Shape;38;p4"/>
          <p:cNvSpPr txBox="1"/>
          <p:nvPr>
            <p:ph idx="1" type="body"/>
          </p:nvPr>
        </p:nvSpPr>
        <p:spPr>
          <a:xfrm>
            <a:off x="720000" y="1093275"/>
            <a:ext cx="7704000" cy="35154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Clr>
                <a:schemeClr val="accent3"/>
              </a:buClr>
              <a:buSzPts val="1200"/>
              <a:buAutoNum type="arabicPeriod"/>
              <a:defRPr sz="1200"/>
            </a:lvl1pPr>
            <a:lvl2pPr indent="-304800" lvl="1" marL="914400">
              <a:lnSpc>
                <a:spcPct val="100000"/>
              </a:lnSpc>
              <a:spcBef>
                <a:spcPts val="0"/>
              </a:spcBef>
              <a:spcAft>
                <a:spcPts val="0"/>
              </a:spcAft>
              <a:buClr>
                <a:srgbClr val="434343"/>
              </a:buClr>
              <a:buSzPts val="1200"/>
              <a:buFont typeface="Roboto Condensed Light"/>
              <a:buAutoNum type="alphaLcPeriod"/>
              <a:defRPr sz="1200"/>
            </a:lvl2pPr>
            <a:lvl3pPr indent="-304800" lvl="2" marL="1371600">
              <a:lnSpc>
                <a:spcPct val="100000"/>
              </a:lnSpc>
              <a:spcBef>
                <a:spcPts val="0"/>
              </a:spcBef>
              <a:spcAft>
                <a:spcPts val="0"/>
              </a:spcAft>
              <a:buClr>
                <a:srgbClr val="434343"/>
              </a:buClr>
              <a:buSzPts val="1200"/>
              <a:buFont typeface="Roboto Condensed Light"/>
              <a:buAutoNum type="romanLcPeriod"/>
              <a:defRPr sz="1200"/>
            </a:lvl3pPr>
            <a:lvl4pPr indent="-304800" lvl="3" marL="1828800">
              <a:lnSpc>
                <a:spcPct val="100000"/>
              </a:lnSpc>
              <a:spcBef>
                <a:spcPts val="0"/>
              </a:spcBef>
              <a:spcAft>
                <a:spcPts val="0"/>
              </a:spcAft>
              <a:buClr>
                <a:srgbClr val="434343"/>
              </a:buClr>
              <a:buSzPts val="1200"/>
              <a:buFont typeface="Roboto Condensed Light"/>
              <a:buAutoNum type="arabicPeriod"/>
              <a:defRPr sz="1200"/>
            </a:lvl4pPr>
            <a:lvl5pPr indent="-304800" lvl="4" marL="2286000">
              <a:lnSpc>
                <a:spcPct val="100000"/>
              </a:lnSpc>
              <a:spcBef>
                <a:spcPts val="0"/>
              </a:spcBef>
              <a:spcAft>
                <a:spcPts val="0"/>
              </a:spcAft>
              <a:buClr>
                <a:srgbClr val="434343"/>
              </a:buClr>
              <a:buSzPts val="1200"/>
              <a:buFont typeface="Roboto Condensed Light"/>
              <a:buAutoNum type="alphaLcPeriod"/>
              <a:defRPr sz="1200"/>
            </a:lvl5pPr>
            <a:lvl6pPr indent="-304800" lvl="5" marL="2743200">
              <a:lnSpc>
                <a:spcPct val="100000"/>
              </a:lnSpc>
              <a:spcBef>
                <a:spcPts val="0"/>
              </a:spcBef>
              <a:spcAft>
                <a:spcPts val="0"/>
              </a:spcAft>
              <a:buClr>
                <a:srgbClr val="434343"/>
              </a:buClr>
              <a:buSzPts val="1200"/>
              <a:buFont typeface="Roboto Condensed Light"/>
              <a:buAutoNum type="romanLcPeriod"/>
              <a:defRPr sz="1200"/>
            </a:lvl6pPr>
            <a:lvl7pPr indent="-304800" lvl="6" marL="3200400">
              <a:lnSpc>
                <a:spcPct val="100000"/>
              </a:lnSpc>
              <a:spcBef>
                <a:spcPts val="0"/>
              </a:spcBef>
              <a:spcAft>
                <a:spcPts val="0"/>
              </a:spcAft>
              <a:buClr>
                <a:srgbClr val="434343"/>
              </a:buClr>
              <a:buSzPts val="1200"/>
              <a:buFont typeface="Roboto Condensed Light"/>
              <a:buAutoNum type="arabicPeriod"/>
              <a:defRPr sz="1200"/>
            </a:lvl7pPr>
            <a:lvl8pPr indent="-304800" lvl="7" marL="3657600">
              <a:lnSpc>
                <a:spcPct val="100000"/>
              </a:lnSpc>
              <a:spcBef>
                <a:spcPts val="0"/>
              </a:spcBef>
              <a:spcAft>
                <a:spcPts val="0"/>
              </a:spcAft>
              <a:buClr>
                <a:srgbClr val="434343"/>
              </a:buClr>
              <a:buSzPts val="1200"/>
              <a:buFont typeface="Roboto Condensed Light"/>
              <a:buAutoNum type="alphaLcPeriod"/>
              <a:defRPr sz="1200"/>
            </a:lvl8pPr>
            <a:lvl9pPr indent="-304800" lvl="8" marL="411480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39" name="Google Shape;39;p4"/>
          <p:cNvSpPr txBox="1"/>
          <p:nvPr>
            <p:ph type="title"/>
          </p:nvPr>
        </p:nvSpPr>
        <p:spPr>
          <a:xfrm>
            <a:off x="720000" y="387600"/>
            <a:ext cx="57813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40" name="Google Shape;40;p4"/>
          <p:cNvGrpSpPr/>
          <p:nvPr/>
        </p:nvGrpSpPr>
        <p:grpSpPr>
          <a:xfrm>
            <a:off x="-114325" y="-174950"/>
            <a:ext cx="9372662" cy="5318447"/>
            <a:chOff x="-114325" y="-174950"/>
            <a:chExt cx="9372662" cy="5318447"/>
          </a:xfrm>
        </p:grpSpPr>
        <p:grpSp>
          <p:nvGrpSpPr>
            <p:cNvPr id="41" name="Google Shape;41;p4"/>
            <p:cNvGrpSpPr/>
            <p:nvPr/>
          </p:nvGrpSpPr>
          <p:grpSpPr>
            <a:xfrm>
              <a:off x="-114325" y="4660094"/>
              <a:ext cx="9372662" cy="483403"/>
              <a:chOff x="0" y="3708146"/>
              <a:chExt cx="9144060" cy="1435708"/>
            </a:xfrm>
          </p:grpSpPr>
          <p:sp>
            <p:nvSpPr>
              <p:cNvPr id="42" name="Google Shape;42;p4"/>
              <p:cNvSpPr/>
              <p:nvPr/>
            </p:nvSpPr>
            <p:spPr>
              <a:xfrm>
                <a:off x="0" y="3708146"/>
                <a:ext cx="9144060" cy="1435708"/>
              </a:xfrm>
              <a:custGeom>
                <a:rect b="b" l="l" r="r" t="t"/>
                <a:pathLst>
                  <a:path extrusionOk="0" h="13330" w="51266">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0" y="4090883"/>
                <a:ext cx="9144018" cy="1043572"/>
              </a:xfrm>
              <a:custGeom>
                <a:rect b="b" l="l" r="r" t="t"/>
                <a:pathLst>
                  <a:path extrusionOk="0" h="15277" w="5012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4"/>
            <p:cNvSpPr/>
            <p:nvPr/>
          </p:nvSpPr>
          <p:spPr>
            <a:xfrm>
              <a:off x="6008650" y="-174950"/>
              <a:ext cx="3135351" cy="1068780"/>
            </a:xfrm>
            <a:custGeom>
              <a:rect b="b" l="l" r="r" t="t"/>
              <a:pathLst>
                <a:path extrusionOk="0" h="31602" w="92707">
                  <a:moveTo>
                    <a:pt x="41913" y="1"/>
                  </a:moveTo>
                  <a:cubicBezTo>
                    <a:pt x="37758" y="1"/>
                    <a:pt x="35008" y="701"/>
                    <a:pt x="35794" y="3263"/>
                  </a:cubicBezTo>
                  <a:cubicBezTo>
                    <a:pt x="35968" y="3755"/>
                    <a:pt x="35736" y="4334"/>
                    <a:pt x="35273" y="4594"/>
                  </a:cubicBezTo>
                  <a:cubicBezTo>
                    <a:pt x="32038" y="6512"/>
                    <a:pt x="28721" y="7154"/>
                    <a:pt x="25419" y="7154"/>
                  </a:cubicBezTo>
                  <a:cubicBezTo>
                    <a:pt x="18737" y="7154"/>
                    <a:pt x="12118" y="4525"/>
                    <a:pt x="6372" y="4525"/>
                  </a:cubicBezTo>
                  <a:cubicBezTo>
                    <a:pt x="4544" y="4525"/>
                    <a:pt x="2804" y="4791"/>
                    <a:pt x="1179" y="5492"/>
                  </a:cubicBezTo>
                  <a:cubicBezTo>
                    <a:pt x="947" y="5607"/>
                    <a:pt x="744" y="5781"/>
                    <a:pt x="629" y="6013"/>
                  </a:cubicBezTo>
                  <a:cubicBezTo>
                    <a:pt x="0" y="7219"/>
                    <a:pt x="977" y="7506"/>
                    <a:pt x="2431" y="7506"/>
                  </a:cubicBezTo>
                  <a:cubicBezTo>
                    <a:pt x="3746" y="7506"/>
                    <a:pt x="5452" y="7271"/>
                    <a:pt x="6713" y="7271"/>
                  </a:cubicBezTo>
                  <a:cubicBezTo>
                    <a:pt x="8035" y="7271"/>
                    <a:pt x="8866" y="7529"/>
                    <a:pt x="8241" y="8588"/>
                  </a:cubicBezTo>
                  <a:cubicBezTo>
                    <a:pt x="8067" y="8849"/>
                    <a:pt x="7806" y="9052"/>
                    <a:pt x="7488" y="9138"/>
                  </a:cubicBezTo>
                  <a:cubicBezTo>
                    <a:pt x="4304" y="9804"/>
                    <a:pt x="310" y="9457"/>
                    <a:pt x="3986" y="11570"/>
                  </a:cubicBezTo>
                  <a:cubicBezTo>
                    <a:pt x="5925" y="13335"/>
                    <a:pt x="16952" y="11917"/>
                    <a:pt x="12756" y="15072"/>
                  </a:cubicBezTo>
                  <a:cubicBezTo>
                    <a:pt x="12669" y="15101"/>
                    <a:pt x="12582" y="15158"/>
                    <a:pt x="12495" y="15216"/>
                  </a:cubicBezTo>
                  <a:cubicBezTo>
                    <a:pt x="2105" y="19471"/>
                    <a:pt x="23725" y="20079"/>
                    <a:pt x="27285" y="20600"/>
                  </a:cubicBezTo>
                  <a:lnTo>
                    <a:pt x="27516" y="20600"/>
                  </a:lnTo>
                  <a:cubicBezTo>
                    <a:pt x="28235" y="20556"/>
                    <a:pt x="28936" y="20535"/>
                    <a:pt x="29622" y="20535"/>
                  </a:cubicBezTo>
                  <a:cubicBezTo>
                    <a:pt x="38443" y="20535"/>
                    <a:pt x="44683" y="23914"/>
                    <a:pt x="52470" y="23914"/>
                  </a:cubicBezTo>
                  <a:cubicBezTo>
                    <a:pt x="54826" y="23914"/>
                    <a:pt x="57324" y="23605"/>
                    <a:pt x="60077" y="22799"/>
                  </a:cubicBezTo>
                  <a:lnTo>
                    <a:pt x="60164" y="22770"/>
                  </a:lnTo>
                  <a:cubicBezTo>
                    <a:pt x="61612" y="22439"/>
                    <a:pt x="63205" y="22275"/>
                    <a:pt x="64834" y="22275"/>
                  </a:cubicBezTo>
                  <a:cubicBezTo>
                    <a:pt x="68186" y="22275"/>
                    <a:pt x="71686" y="22970"/>
                    <a:pt x="74374" y="24333"/>
                  </a:cubicBezTo>
                  <a:cubicBezTo>
                    <a:pt x="74664" y="24478"/>
                    <a:pt x="74866" y="24709"/>
                    <a:pt x="74953" y="25028"/>
                  </a:cubicBezTo>
                  <a:cubicBezTo>
                    <a:pt x="75458" y="26791"/>
                    <a:pt x="73969" y="27260"/>
                    <a:pt x="71708" y="27260"/>
                  </a:cubicBezTo>
                  <a:cubicBezTo>
                    <a:pt x="69129" y="27260"/>
                    <a:pt x="65544" y="26649"/>
                    <a:pt x="62770" y="26649"/>
                  </a:cubicBezTo>
                  <a:cubicBezTo>
                    <a:pt x="61987" y="26649"/>
                    <a:pt x="61268" y="26697"/>
                    <a:pt x="60656" y="26822"/>
                  </a:cubicBezTo>
                  <a:cubicBezTo>
                    <a:pt x="59411" y="27054"/>
                    <a:pt x="59382" y="28790"/>
                    <a:pt x="60569" y="29109"/>
                  </a:cubicBezTo>
                  <a:cubicBezTo>
                    <a:pt x="67351" y="30874"/>
                    <a:pt x="73169" y="31601"/>
                    <a:pt x="77649" y="31601"/>
                  </a:cubicBezTo>
                  <a:cubicBezTo>
                    <a:pt x="92706" y="31601"/>
                    <a:pt x="92627" y="23380"/>
                    <a:pt x="63116" y="18718"/>
                  </a:cubicBezTo>
                  <a:cubicBezTo>
                    <a:pt x="62962" y="18700"/>
                    <a:pt x="62794" y="18691"/>
                    <a:pt x="62614" y="18691"/>
                  </a:cubicBezTo>
                  <a:cubicBezTo>
                    <a:pt x="60191" y="18691"/>
                    <a:pt x="55518" y="20264"/>
                    <a:pt x="52371" y="20264"/>
                  </a:cubicBezTo>
                  <a:cubicBezTo>
                    <a:pt x="51040" y="20264"/>
                    <a:pt x="49983" y="19983"/>
                    <a:pt x="49484" y="19181"/>
                  </a:cubicBezTo>
                  <a:cubicBezTo>
                    <a:pt x="49107" y="18516"/>
                    <a:pt x="49426" y="17705"/>
                    <a:pt x="50120" y="17474"/>
                  </a:cubicBezTo>
                  <a:cubicBezTo>
                    <a:pt x="54925" y="15795"/>
                    <a:pt x="65286" y="16403"/>
                    <a:pt x="56198" y="12988"/>
                  </a:cubicBezTo>
                  <a:cubicBezTo>
                    <a:pt x="56112" y="12930"/>
                    <a:pt x="56025" y="12901"/>
                    <a:pt x="55967" y="12843"/>
                  </a:cubicBezTo>
                  <a:cubicBezTo>
                    <a:pt x="55550" y="12603"/>
                    <a:pt x="54718" y="12521"/>
                    <a:pt x="53667" y="12521"/>
                  </a:cubicBezTo>
                  <a:cubicBezTo>
                    <a:pt x="51477" y="12521"/>
                    <a:pt x="48335" y="12874"/>
                    <a:pt x="46016" y="12874"/>
                  </a:cubicBezTo>
                  <a:cubicBezTo>
                    <a:pt x="43953" y="12874"/>
                    <a:pt x="42541" y="12595"/>
                    <a:pt x="43030" y="11541"/>
                  </a:cubicBezTo>
                  <a:cubicBezTo>
                    <a:pt x="43174" y="11222"/>
                    <a:pt x="43464" y="10991"/>
                    <a:pt x="43782" y="10904"/>
                  </a:cubicBezTo>
                  <a:cubicBezTo>
                    <a:pt x="44621" y="10614"/>
                    <a:pt x="44535" y="9399"/>
                    <a:pt x="43637" y="9225"/>
                  </a:cubicBezTo>
                  <a:cubicBezTo>
                    <a:pt x="42248" y="8704"/>
                    <a:pt x="37154" y="8154"/>
                    <a:pt x="39267" y="6389"/>
                  </a:cubicBezTo>
                  <a:cubicBezTo>
                    <a:pt x="39354" y="6302"/>
                    <a:pt x="39470" y="6244"/>
                    <a:pt x="39556" y="6215"/>
                  </a:cubicBezTo>
                  <a:cubicBezTo>
                    <a:pt x="41220" y="5565"/>
                    <a:pt x="45089" y="5416"/>
                    <a:pt x="49581" y="5416"/>
                  </a:cubicBezTo>
                  <a:cubicBezTo>
                    <a:pt x="53342" y="5416"/>
                    <a:pt x="57541" y="5520"/>
                    <a:pt x="61246" y="5520"/>
                  </a:cubicBezTo>
                  <a:cubicBezTo>
                    <a:pt x="70436" y="5520"/>
                    <a:pt x="76591" y="4881"/>
                    <a:pt x="65518" y="427"/>
                  </a:cubicBezTo>
                  <a:cubicBezTo>
                    <a:pt x="65394" y="365"/>
                    <a:pt x="65253" y="336"/>
                    <a:pt x="65109" y="336"/>
                  </a:cubicBezTo>
                  <a:cubicBezTo>
                    <a:pt x="64984" y="336"/>
                    <a:pt x="64857" y="357"/>
                    <a:pt x="64736" y="398"/>
                  </a:cubicBezTo>
                  <a:cubicBezTo>
                    <a:pt x="63369" y="855"/>
                    <a:pt x="61491" y="1019"/>
                    <a:pt x="59342" y="1019"/>
                  </a:cubicBezTo>
                  <a:cubicBezTo>
                    <a:pt x="53977" y="1019"/>
                    <a:pt x="46923" y="1"/>
                    <a:pt x="41913" y="1"/>
                  </a:cubicBezTo>
                  <a:close/>
                </a:path>
              </a:pathLst>
            </a:custGeom>
            <a:gradFill>
              <a:gsLst>
                <a:gs pos="0">
                  <a:srgbClr val="00B4FF">
                    <a:alpha val="58431"/>
                  </a:srgbClr>
                </a:gs>
                <a:gs pos="100000">
                  <a:srgbClr val="345BA0"/>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364" name="Shape 364"/>
        <p:cNvGrpSpPr/>
        <p:nvPr/>
      </p:nvGrpSpPr>
      <p:grpSpPr>
        <a:xfrm>
          <a:off x="0" y="0"/>
          <a:ext cx="0" cy="0"/>
          <a:chOff x="0" y="0"/>
          <a:chExt cx="0" cy="0"/>
        </a:xfrm>
      </p:grpSpPr>
      <p:grpSp>
        <p:nvGrpSpPr>
          <p:cNvPr id="365" name="Google Shape;365;p31"/>
          <p:cNvGrpSpPr/>
          <p:nvPr/>
        </p:nvGrpSpPr>
        <p:grpSpPr>
          <a:xfrm>
            <a:off x="-1510337" y="136675"/>
            <a:ext cx="11375722" cy="5006855"/>
            <a:chOff x="-1510337" y="136675"/>
            <a:chExt cx="11375722" cy="5006855"/>
          </a:xfrm>
        </p:grpSpPr>
        <p:grpSp>
          <p:nvGrpSpPr>
            <p:cNvPr id="366" name="Google Shape;366;p31"/>
            <p:cNvGrpSpPr/>
            <p:nvPr/>
          </p:nvGrpSpPr>
          <p:grpSpPr>
            <a:xfrm>
              <a:off x="0" y="136675"/>
              <a:ext cx="9865385" cy="5006855"/>
              <a:chOff x="0" y="136675"/>
              <a:chExt cx="9865385" cy="5006855"/>
            </a:xfrm>
          </p:grpSpPr>
          <p:sp>
            <p:nvSpPr>
              <p:cNvPr id="367" name="Google Shape;367;p31"/>
              <p:cNvSpPr/>
              <p:nvPr/>
            </p:nvSpPr>
            <p:spPr>
              <a:xfrm>
                <a:off x="0" y="4191125"/>
                <a:ext cx="9144060" cy="952395"/>
              </a:xfrm>
              <a:custGeom>
                <a:rect b="b" l="l" r="r" t="t"/>
                <a:pathLst>
                  <a:path extrusionOk="0" h="13330" w="51266">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0" y="4555933"/>
                <a:ext cx="9144020" cy="587597"/>
              </a:xfrm>
              <a:custGeom>
                <a:rect b="b" l="l" r="r" t="t"/>
                <a:pathLst>
                  <a:path extrusionOk="0" h="13450" w="50284">
                    <a:moveTo>
                      <a:pt x="50284" y="2628"/>
                    </a:moveTo>
                    <a:cubicBezTo>
                      <a:pt x="49026" y="3473"/>
                      <a:pt x="48000" y="4601"/>
                      <a:pt x="46622" y="5342"/>
                    </a:cubicBezTo>
                    <a:cubicBezTo>
                      <a:pt x="45743" y="5756"/>
                      <a:pt x="44916" y="5739"/>
                      <a:pt x="43994" y="5480"/>
                    </a:cubicBezTo>
                    <a:cubicBezTo>
                      <a:pt x="43460" y="5627"/>
                      <a:pt x="42676" y="5937"/>
                      <a:pt x="42477" y="6437"/>
                    </a:cubicBezTo>
                    <a:cubicBezTo>
                      <a:pt x="42314" y="6540"/>
                      <a:pt x="42133" y="6626"/>
                      <a:pt x="41960" y="6480"/>
                    </a:cubicBezTo>
                    <a:cubicBezTo>
                      <a:pt x="41469" y="5928"/>
                      <a:pt x="41090" y="5334"/>
                      <a:pt x="40306" y="5325"/>
                    </a:cubicBezTo>
                    <a:cubicBezTo>
                      <a:pt x="39290" y="4464"/>
                      <a:pt x="38299" y="3697"/>
                      <a:pt x="37092" y="3197"/>
                    </a:cubicBezTo>
                    <a:cubicBezTo>
                      <a:pt x="35835" y="2766"/>
                      <a:pt x="34508" y="2551"/>
                      <a:pt x="33267" y="2396"/>
                    </a:cubicBezTo>
                    <a:cubicBezTo>
                      <a:pt x="32716" y="1732"/>
                      <a:pt x="32690" y="2413"/>
                      <a:pt x="32466" y="2120"/>
                    </a:cubicBezTo>
                    <a:cubicBezTo>
                      <a:pt x="30794" y="2163"/>
                      <a:pt x="28787" y="2284"/>
                      <a:pt x="26969" y="1706"/>
                    </a:cubicBezTo>
                    <a:cubicBezTo>
                      <a:pt x="26116" y="1586"/>
                      <a:pt x="25366" y="2111"/>
                      <a:pt x="24522" y="2094"/>
                    </a:cubicBezTo>
                    <a:cubicBezTo>
                      <a:pt x="23962" y="1870"/>
                      <a:pt x="23384" y="1741"/>
                      <a:pt x="22781" y="1853"/>
                    </a:cubicBezTo>
                    <a:cubicBezTo>
                      <a:pt x="19593" y="1655"/>
                      <a:pt x="16448" y="0"/>
                      <a:pt x="13381" y="1534"/>
                    </a:cubicBezTo>
                    <a:cubicBezTo>
                      <a:pt x="10995" y="2301"/>
                      <a:pt x="8444" y="1034"/>
                      <a:pt x="6092" y="500"/>
                    </a:cubicBezTo>
                    <a:cubicBezTo>
                      <a:pt x="4446" y="302"/>
                      <a:pt x="2878" y="1095"/>
                      <a:pt x="1164" y="810"/>
                    </a:cubicBezTo>
                    <a:cubicBezTo>
                      <a:pt x="707" y="612"/>
                      <a:pt x="328" y="569"/>
                      <a:pt x="1" y="664"/>
                    </a:cubicBezTo>
                    <a:lnTo>
                      <a:pt x="1" y="13450"/>
                    </a:lnTo>
                    <a:lnTo>
                      <a:pt x="50275" y="1345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6656100" y="136675"/>
                <a:ext cx="3209285" cy="1094061"/>
              </a:xfrm>
              <a:custGeom>
                <a:rect b="b" l="l" r="r" t="t"/>
                <a:pathLst>
                  <a:path extrusionOk="0" h="31602" w="92707">
                    <a:moveTo>
                      <a:pt x="41913" y="1"/>
                    </a:moveTo>
                    <a:cubicBezTo>
                      <a:pt x="37758" y="1"/>
                      <a:pt x="35008" y="701"/>
                      <a:pt x="35794" y="3263"/>
                    </a:cubicBezTo>
                    <a:cubicBezTo>
                      <a:pt x="35968" y="3755"/>
                      <a:pt x="35736" y="4334"/>
                      <a:pt x="35273" y="4594"/>
                    </a:cubicBezTo>
                    <a:cubicBezTo>
                      <a:pt x="32038" y="6512"/>
                      <a:pt x="28721" y="7154"/>
                      <a:pt x="25419" y="7154"/>
                    </a:cubicBezTo>
                    <a:cubicBezTo>
                      <a:pt x="18737" y="7154"/>
                      <a:pt x="12118" y="4525"/>
                      <a:pt x="6372" y="4525"/>
                    </a:cubicBezTo>
                    <a:cubicBezTo>
                      <a:pt x="4544" y="4525"/>
                      <a:pt x="2804" y="4791"/>
                      <a:pt x="1179" y="5492"/>
                    </a:cubicBezTo>
                    <a:cubicBezTo>
                      <a:pt x="947" y="5607"/>
                      <a:pt x="744" y="5781"/>
                      <a:pt x="629" y="6013"/>
                    </a:cubicBezTo>
                    <a:cubicBezTo>
                      <a:pt x="0" y="7219"/>
                      <a:pt x="977" y="7506"/>
                      <a:pt x="2431" y="7506"/>
                    </a:cubicBezTo>
                    <a:cubicBezTo>
                      <a:pt x="3746" y="7506"/>
                      <a:pt x="5452" y="7271"/>
                      <a:pt x="6713" y="7271"/>
                    </a:cubicBezTo>
                    <a:cubicBezTo>
                      <a:pt x="8035" y="7271"/>
                      <a:pt x="8866" y="7529"/>
                      <a:pt x="8241" y="8588"/>
                    </a:cubicBezTo>
                    <a:cubicBezTo>
                      <a:pt x="8067" y="8849"/>
                      <a:pt x="7806" y="9052"/>
                      <a:pt x="7488" y="9138"/>
                    </a:cubicBezTo>
                    <a:cubicBezTo>
                      <a:pt x="4304" y="9804"/>
                      <a:pt x="310" y="9457"/>
                      <a:pt x="3986" y="11570"/>
                    </a:cubicBezTo>
                    <a:cubicBezTo>
                      <a:pt x="5925" y="13335"/>
                      <a:pt x="16952" y="11917"/>
                      <a:pt x="12756" y="15072"/>
                    </a:cubicBezTo>
                    <a:cubicBezTo>
                      <a:pt x="12669" y="15101"/>
                      <a:pt x="12582" y="15158"/>
                      <a:pt x="12495" y="15216"/>
                    </a:cubicBezTo>
                    <a:cubicBezTo>
                      <a:pt x="2105" y="19471"/>
                      <a:pt x="23725" y="20079"/>
                      <a:pt x="27285" y="20600"/>
                    </a:cubicBezTo>
                    <a:lnTo>
                      <a:pt x="27516" y="20600"/>
                    </a:lnTo>
                    <a:cubicBezTo>
                      <a:pt x="28235" y="20556"/>
                      <a:pt x="28936" y="20535"/>
                      <a:pt x="29622" y="20535"/>
                    </a:cubicBezTo>
                    <a:cubicBezTo>
                      <a:pt x="38443" y="20535"/>
                      <a:pt x="44683" y="23914"/>
                      <a:pt x="52470" y="23914"/>
                    </a:cubicBezTo>
                    <a:cubicBezTo>
                      <a:pt x="54826" y="23914"/>
                      <a:pt x="57324" y="23605"/>
                      <a:pt x="60077" y="22799"/>
                    </a:cubicBezTo>
                    <a:lnTo>
                      <a:pt x="60164" y="22770"/>
                    </a:lnTo>
                    <a:cubicBezTo>
                      <a:pt x="61612" y="22439"/>
                      <a:pt x="63205" y="22275"/>
                      <a:pt x="64834" y="22275"/>
                    </a:cubicBezTo>
                    <a:cubicBezTo>
                      <a:pt x="68186" y="22275"/>
                      <a:pt x="71686" y="22970"/>
                      <a:pt x="74374" y="24333"/>
                    </a:cubicBezTo>
                    <a:cubicBezTo>
                      <a:pt x="74664" y="24478"/>
                      <a:pt x="74866" y="24709"/>
                      <a:pt x="74953" y="25028"/>
                    </a:cubicBezTo>
                    <a:cubicBezTo>
                      <a:pt x="75458" y="26791"/>
                      <a:pt x="73969" y="27260"/>
                      <a:pt x="71708" y="27260"/>
                    </a:cubicBezTo>
                    <a:cubicBezTo>
                      <a:pt x="69129" y="27260"/>
                      <a:pt x="65544" y="26649"/>
                      <a:pt x="62770" y="26649"/>
                    </a:cubicBezTo>
                    <a:cubicBezTo>
                      <a:pt x="61987" y="26649"/>
                      <a:pt x="61268" y="26697"/>
                      <a:pt x="60656" y="26822"/>
                    </a:cubicBezTo>
                    <a:cubicBezTo>
                      <a:pt x="59411" y="27054"/>
                      <a:pt x="59382" y="28790"/>
                      <a:pt x="60569" y="29109"/>
                    </a:cubicBezTo>
                    <a:cubicBezTo>
                      <a:pt x="67351" y="30874"/>
                      <a:pt x="73169" y="31601"/>
                      <a:pt x="77649" y="31601"/>
                    </a:cubicBezTo>
                    <a:cubicBezTo>
                      <a:pt x="92706" y="31601"/>
                      <a:pt x="92627" y="23380"/>
                      <a:pt x="63116" y="18718"/>
                    </a:cubicBezTo>
                    <a:cubicBezTo>
                      <a:pt x="62962" y="18700"/>
                      <a:pt x="62794" y="18691"/>
                      <a:pt x="62614" y="18691"/>
                    </a:cubicBezTo>
                    <a:cubicBezTo>
                      <a:pt x="60191" y="18691"/>
                      <a:pt x="55518" y="20264"/>
                      <a:pt x="52371" y="20264"/>
                    </a:cubicBezTo>
                    <a:cubicBezTo>
                      <a:pt x="51040" y="20264"/>
                      <a:pt x="49983" y="19983"/>
                      <a:pt x="49484" y="19181"/>
                    </a:cubicBezTo>
                    <a:cubicBezTo>
                      <a:pt x="49107" y="18516"/>
                      <a:pt x="49426" y="17705"/>
                      <a:pt x="50120" y="17474"/>
                    </a:cubicBezTo>
                    <a:cubicBezTo>
                      <a:pt x="54925" y="15795"/>
                      <a:pt x="65286" y="16403"/>
                      <a:pt x="56198" y="12988"/>
                    </a:cubicBezTo>
                    <a:cubicBezTo>
                      <a:pt x="56112" y="12930"/>
                      <a:pt x="56025" y="12901"/>
                      <a:pt x="55967" y="12843"/>
                    </a:cubicBezTo>
                    <a:cubicBezTo>
                      <a:pt x="55550" y="12603"/>
                      <a:pt x="54718" y="12521"/>
                      <a:pt x="53667" y="12521"/>
                    </a:cubicBezTo>
                    <a:cubicBezTo>
                      <a:pt x="51477" y="12521"/>
                      <a:pt x="48335" y="12874"/>
                      <a:pt x="46016" y="12874"/>
                    </a:cubicBezTo>
                    <a:cubicBezTo>
                      <a:pt x="43953" y="12874"/>
                      <a:pt x="42541" y="12595"/>
                      <a:pt x="43030" y="11541"/>
                    </a:cubicBezTo>
                    <a:cubicBezTo>
                      <a:pt x="43174" y="11222"/>
                      <a:pt x="43464" y="10991"/>
                      <a:pt x="43782" y="10904"/>
                    </a:cubicBezTo>
                    <a:cubicBezTo>
                      <a:pt x="44621" y="10614"/>
                      <a:pt x="44535" y="9399"/>
                      <a:pt x="43637" y="9225"/>
                    </a:cubicBezTo>
                    <a:cubicBezTo>
                      <a:pt x="42248" y="8704"/>
                      <a:pt x="37154" y="8154"/>
                      <a:pt x="39267" y="6389"/>
                    </a:cubicBezTo>
                    <a:cubicBezTo>
                      <a:pt x="39354" y="6302"/>
                      <a:pt x="39470" y="6244"/>
                      <a:pt x="39556" y="6215"/>
                    </a:cubicBezTo>
                    <a:cubicBezTo>
                      <a:pt x="41220" y="5565"/>
                      <a:pt x="45089" y="5416"/>
                      <a:pt x="49581" y="5416"/>
                    </a:cubicBezTo>
                    <a:cubicBezTo>
                      <a:pt x="53342" y="5416"/>
                      <a:pt x="57541" y="5520"/>
                      <a:pt x="61246" y="5520"/>
                    </a:cubicBezTo>
                    <a:cubicBezTo>
                      <a:pt x="70436" y="5520"/>
                      <a:pt x="76591" y="4881"/>
                      <a:pt x="65518" y="427"/>
                    </a:cubicBezTo>
                    <a:cubicBezTo>
                      <a:pt x="65394" y="365"/>
                      <a:pt x="65253" y="336"/>
                      <a:pt x="65109" y="336"/>
                    </a:cubicBezTo>
                    <a:cubicBezTo>
                      <a:pt x="64984" y="336"/>
                      <a:pt x="64857" y="357"/>
                      <a:pt x="64736" y="398"/>
                    </a:cubicBezTo>
                    <a:cubicBezTo>
                      <a:pt x="63369" y="855"/>
                      <a:pt x="61491" y="1019"/>
                      <a:pt x="59342" y="1019"/>
                    </a:cubicBezTo>
                    <a:cubicBezTo>
                      <a:pt x="53977" y="1019"/>
                      <a:pt x="46923" y="1"/>
                      <a:pt x="41913" y="1"/>
                    </a:cubicBezTo>
                    <a:close/>
                  </a:path>
                </a:pathLst>
              </a:custGeom>
              <a:gradFill>
                <a:gsLst>
                  <a:gs pos="0">
                    <a:srgbClr val="00B4FF">
                      <a:alpha val="58431"/>
                    </a:srgbClr>
                  </a:gs>
                  <a:gs pos="100000">
                    <a:srgbClr val="345BA0"/>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31"/>
            <p:cNvSpPr/>
            <p:nvPr/>
          </p:nvSpPr>
          <p:spPr>
            <a:xfrm>
              <a:off x="-1510337" y="273475"/>
              <a:ext cx="3209285" cy="1094061"/>
            </a:xfrm>
            <a:custGeom>
              <a:rect b="b" l="l" r="r" t="t"/>
              <a:pathLst>
                <a:path extrusionOk="0" h="31602" w="92707">
                  <a:moveTo>
                    <a:pt x="41913" y="1"/>
                  </a:moveTo>
                  <a:cubicBezTo>
                    <a:pt x="37758" y="1"/>
                    <a:pt x="35008" y="701"/>
                    <a:pt x="35794" y="3263"/>
                  </a:cubicBezTo>
                  <a:cubicBezTo>
                    <a:pt x="35968" y="3755"/>
                    <a:pt x="35736" y="4334"/>
                    <a:pt x="35273" y="4594"/>
                  </a:cubicBezTo>
                  <a:cubicBezTo>
                    <a:pt x="32038" y="6512"/>
                    <a:pt x="28721" y="7154"/>
                    <a:pt x="25419" y="7154"/>
                  </a:cubicBezTo>
                  <a:cubicBezTo>
                    <a:pt x="18737" y="7154"/>
                    <a:pt x="12118" y="4525"/>
                    <a:pt x="6372" y="4525"/>
                  </a:cubicBezTo>
                  <a:cubicBezTo>
                    <a:pt x="4544" y="4525"/>
                    <a:pt x="2804" y="4791"/>
                    <a:pt x="1179" y="5492"/>
                  </a:cubicBezTo>
                  <a:cubicBezTo>
                    <a:pt x="947" y="5607"/>
                    <a:pt x="744" y="5781"/>
                    <a:pt x="629" y="6013"/>
                  </a:cubicBezTo>
                  <a:cubicBezTo>
                    <a:pt x="0" y="7219"/>
                    <a:pt x="977" y="7506"/>
                    <a:pt x="2431" y="7506"/>
                  </a:cubicBezTo>
                  <a:cubicBezTo>
                    <a:pt x="3746" y="7506"/>
                    <a:pt x="5452" y="7271"/>
                    <a:pt x="6713" y="7271"/>
                  </a:cubicBezTo>
                  <a:cubicBezTo>
                    <a:pt x="8035" y="7271"/>
                    <a:pt x="8866" y="7529"/>
                    <a:pt x="8241" y="8588"/>
                  </a:cubicBezTo>
                  <a:cubicBezTo>
                    <a:pt x="8067" y="8849"/>
                    <a:pt x="7806" y="9052"/>
                    <a:pt x="7488" y="9138"/>
                  </a:cubicBezTo>
                  <a:cubicBezTo>
                    <a:pt x="4304" y="9804"/>
                    <a:pt x="310" y="9457"/>
                    <a:pt x="3986" y="11570"/>
                  </a:cubicBezTo>
                  <a:cubicBezTo>
                    <a:pt x="5925" y="13335"/>
                    <a:pt x="16952" y="11917"/>
                    <a:pt x="12756" y="15072"/>
                  </a:cubicBezTo>
                  <a:cubicBezTo>
                    <a:pt x="12669" y="15101"/>
                    <a:pt x="12582" y="15158"/>
                    <a:pt x="12495" y="15216"/>
                  </a:cubicBezTo>
                  <a:cubicBezTo>
                    <a:pt x="2105" y="19471"/>
                    <a:pt x="23725" y="20079"/>
                    <a:pt x="27285" y="20600"/>
                  </a:cubicBezTo>
                  <a:lnTo>
                    <a:pt x="27516" y="20600"/>
                  </a:lnTo>
                  <a:cubicBezTo>
                    <a:pt x="28235" y="20556"/>
                    <a:pt x="28936" y="20535"/>
                    <a:pt x="29622" y="20535"/>
                  </a:cubicBezTo>
                  <a:cubicBezTo>
                    <a:pt x="38443" y="20535"/>
                    <a:pt x="44683" y="23914"/>
                    <a:pt x="52470" y="23914"/>
                  </a:cubicBezTo>
                  <a:cubicBezTo>
                    <a:pt x="54826" y="23914"/>
                    <a:pt x="57324" y="23605"/>
                    <a:pt x="60077" y="22799"/>
                  </a:cubicBezTo>
                  <a:lnTo>
                    <a:pt x="60164" y="22770"/>
                  </a:lnTo>
                  <a:cubicBezTo>
                    <a:pt x="61612" y="22439"/>
                    <a:pt x="63205" y="22275"/>
                    <a:pt x="64834" y="22275"/>
                  </a:cubicBezTo>
                  <a:cubicBezTo>
                    <a:pt x="68186" y="22275"/>
                    <a:pt x="71686" y="22970"/>
                    <a:pt x="74374" y="24333"/>
                  </a:cubicBezTo>
                  <a:cubicBezTo>
                    <a:pt x="74664" y="24478"/>
                    <a:pt x="74866" y="24709"/>
                    <a:pt x="74953" y="25028"/>
                  </a:cubicBezTo>
                  <a:cubicBezTo>
                    <a:pt x="75458" y="26791"/>
                    <a:pt x="73969" y="27260"/>
                    <a:pt x="71708" y="27260"/>
                  </a:cubicBezTo>
                  <a:cubicBezTo>
                    <a:pt x="69129" y="27260"/>
                    <a:pt x="65544" y="26649"/>
                    <a:pt x="62770" y="26649"/>
                  </a:cubicBezTo>
                  <a:cubicBezTo>
                    <a:pt x="61987" y="26649"/>
                    <a:pt x="61268" y="26697"/>
                    <a:pt x="60656" y="26822"/>
                  </a:cubicBezTo>
                  <a:cubicBezTo>
                    <a:pt x="59411" y="27054"/>
                    <a:pt x="59382" y="28790"/>
                    <a:pt x="60569" y="29109"/>
                  </a:cubicBezTo>
                  <a:cubicBezTo>
                    <a:pt x="67351" y="30874"/>
                    <a:pt x="73169" y="31601"/>
                    <a:pt x="77649" y="31601"/>
                  </a:cubicBezTo>
                  <a:cubicBezTo>
                    <a:pt x="92706" y="31601"/>
                    <a:pt x="92627" y="23380"/>
                    <a:pt x="63116" y="18718"/>
                  </a:cubicBezTo>
                  <a:cubicBezTo>
                    <a:pt x="62962" y="18700"/>
                    <a:pt x="62794" y="18691"/>
                    <a:pt x="62614" y="18691"/>
                  </a:cubicBezTo>
                  <a:cubicBezTo>
                    <a:pt x="60191" y="18691"/>
                    <a:pt x="55518" y="20264"/>
                    <a:pt x="52371" y="20264"/>
                  </a:cubicBezTo>
                  <a:cubicBezTo>
                    <a:pt x="51040" y="20264"/>
                    <a:pt x="49983" y="19983"/>
                    <a:pt x="49484" y="19181"/>
                  </a:cubicBezTo>
                  <a:cubicBezTo>
                    <a:pt x="49107" y="18516"/>
                    <a:pt x="49426" y="17705"/>
                    <a:pt x="50120" y="17474"/>
                  </a:cubicBezTo>
                  <a:cubicBezTo>
                    <a:pt x="54925" y="15795"/>
                    <a:pt x="65286" y="16403"/>
                    <a:pt x="56198" y="12988"/>
                  </a:cubicBezTo>
                  <a:cubicBezTo>
                    <a:pt x="56112" y="12930"/>
                    <a:pt x="56025" y="12901"/>
                    <a:pt x="55967" y="12843"/>
                  </a:cubicBezTo>
                  <a:cubicBezTo>
                    <a:pt x="55550" y="12603"/>
                    <a:pt x="54718" y="12521"/>
                    <a:pt x="53667" y="12521"/>
                  </a:cubicBezTo>
                  <a:cubicBezTo>
                    <a:pt x="51477" y="12521"/>
                    <a:pt x="48335" y="12874"/>
                    <a:pt x="46016" y="12874"/>
                  </a:cubicBezTo>
                  <a:cubicBezTo>
                    <a:pt x="43953" y="12874"/>
                    <a:pt x="42541" y="12595"/>
                    <a:pt x="43030" y="11541"/>
                  </a:cubicBezTo>
                  <a:cubicBezTo>
                    <a:pt x="43174" y="11222"/>
                    <a:pt x="43464" y="10991"/>
                    <a:pt x="43782" y="10904"/>
                  </a:cubicBezTo>
                  <a:cubicBezTo>
                    <a:pt x="44621" y="10614"/>
                    <a:pt x="44535" y="9399"/>
                    <a:pt x="43637" y="9225"/>
                  </a:cubicBezTo>
                  <a:cubicBezTo>
                    <a:pt x="42248" y="8704"/>
                    <a:pt x="37154" y="8154"/>
                    <a:pt x="39267" y="6389"/>
                  </a:cubicBezTo>
                  <a:cubicBezTo>
                    <a:pt x="39354" y="6302"/>
                    <a:pt x="39470" y="6244"/>
                    <a:pt x="39556" y="6215"/>
                  </a:cubicBezTo>
                  <a:cubicBezTo>
                    <a:pt x="41220" y="5565"/>
                    <a:pt x="45089" y="5416"/>
                    <a:pt x="49581" y="5416"/>
                  </a:cubicBezTo>
                  <a:cubicBezTo>
                    <a:pt x="53342" y="5416"/>
                    <a:pt x="57541" y="5520"/>
                    <a:pt x="61246" y="5520"/>
                  </a:cubicBezTo>
                  <a:cubicBezTo>
                    <a:pt x="70436" y="5520"/>
                    <a:pt x="76591" y="4881"/>
                    <a:pt x="65518" y="427"/>
                  </a:cubicBezTo>
                  <a:cubicBezTo>
                    <a:pt x="65394" y="365"/>
                    <a:pt x="65253" y="336"/>
                    <a:pt x="65109" y="336"/>
                  </a:cubicBezTo>
                  <a:cubicBezTo>
                    <a:pt x="64984" y="336"/>
                    <a:pt x="64857" y="357"/>
                    <a:pt x="64736" y="398"/>
                  </a:cubicBezTo>
                  <a:cubicBezTo>
                    <a:pt x="63369" y="855"/>
                    <a:pt x="61491" y="1019"/>
                    <a:pt x="59342" y="1019"/>
                  </a:cubicBezTo>
                  <a:cubicBezTo>
                    <a:pt x="53977" y="1019"/>
                    <a:pt x="46923" y="1"/>
                    <a:pt x="41913" y="1"/>
                  </a:cubicBezTo>
                  <a:close/>
                </a:path>
              </a:pathLst>
            </a:custGeom>
            <a:gradFill>
              <a:gsLst>
                <a:gs pos="0">
                  <a:srgbClr val="00B4FF">
                    <a:alpha val="58431"/>
                  </a:srgbClr>
                </a:gs>
                <a:gs pos="100000">
                  <a:srgbClr val="345BA0"/>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spTree>
      <p:nvGrpSpPr>
        <p:cNvPr id="372" name="Shape 372"/>
        <p:cNvGrpSpPr/>
        <p:nvPr/>
      </p:nvGrpSpPr>
      <p:grpSpPr>
        <a:xfrm>
          <a:off x="0" y="0"/>
          <a:ext cx="0" cy="0"/>
          <a:chOff x="0" y="0"/>
          <a:chExt cx="0" cy="0"/>
        </a:xfrm>
      </p:grpSpPr>
      <p:grpSp>
        <p:nvGrpSpPr>
          <p:cNvPr id="373" name="Google Shape;373;p32"/>
          <p:cNvGrpSpPr/>
          <p:nvPr/>
        </p:nvGrpSpPr>
        <p:grpSpPr>
          <a:xfrm>
            <a:off x="-25" y="-387455"/>
            <a:ext cx="9144060" cy="5530969"/>
            <a:chOff x="-25" y="-387455"/>
            <a:chExt cx="9144060" cy="5530969"/>
          </a:xfrm>
        </p:grpSpPr>
        <p:sp>
          <p:nvSpPr>
            <p:cNvPr id="374" name="Google Shape;374;p32"/>
            <p:cNvSpPr/>
            <p:nvPr/>
          </p:nvSpPr>
          <p:spPr>
            <a:xfrm rot="10800000">
              <a:off x="4317244" y="-387455"/>
              <a:ext cx="4171131" cy="1187006"/>
            </a:xfrm>
            <a:custGeom>
              <a:rect b="b" l="l" r="r" t="t"/>
              <a:pathLst>
                <a:path extrusionOk="0" h="25082" w="88138">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32"/>
            <p:cNvGrpSpPr/>
            <p:nvPr/>
          </p:nvGrpSpPr>
          <p:grpSpPr>
            <a:xfrm>
              <a:off x="-25" y="4420025"/>
              <a:ext cx="9144060" cy="723489"/>
              <a:chOff x="-25" y="4420025"/>
              <a:chExt cx="9144060" cy="723489"/>
            </a:xfrm>
          </p:grpSpPr>
          <p:sp>
            <p:nvSpPr>
              <p:cNvPr id="376" name="Google Shape;376;p32"/>
              <p:cNvSpPr/>
              <p:nvPr/>
            </p:nvSpPr>
            <p:spPr>
              <a:xfrm>
                <a:off x="-25" y="4420025"/>
                <a:ext cx="9144060" cy="723486"/>
              </a:xfrm>
              <a:custGeom>
                <a:rect b="b" l="l" r="r" t="t"/>
                <a:pathLst>
                  <a:path extrusionOk="0" h="13330" w="51266">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2"/>
              <p:cNvSpPr/>
              <p:nvPr/>
            </p:nvSpPr>
            <p:spPr>
              <a:xfrm>
                <a:off x="-25" y="4650296"/>
                <a:ext cx="9144018" cy="493218"/>
              </a:xfrm>
              <a:custGeom>
                <a:rect b="b" l="l" r="r" t="t"/>
                <a:pathLst>
                  <a:path extrusionOk="0" h="15277" w="5012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32"/>
            <p:cNvGrpSpPr/>
            <p:nvPr/>
          </p:nvGrpSpPr>
          <p:grpSpPr>
            <a:xfrm>
              <a:off x="722376" y="3885832"/>
              <a:ext cx="741095" cy="1056128"/>
              <a:chOff x="2381775" y="2575658"/>
              <a:chExt cx="469612" cy="669240"/>
            </a:xfrm>
          </p:grpSpPr>
          <p:sp>
            <p:nvSpPr>
              <p:cNvPr id="379" name="Google Shape;379;p32"/>
              <p:cNvSpPr/>
              <p:nvPr/>
            </p:nvSpPr>
            <p:spPr>
              <a:xfrm>
                <a:off x="2421400" y="2860375"/>
                <a:ext cx="6075" cy="6700"/>
              </a:xfrm>
              <a:custGeom>
                <a:rect b="b" l="l" r="r" t="t"/>
                <a:pathLst>
                  <a:path extrusionOk="0" h="268" w="243">
                    <a:moveTo>
                      <a:pt x="1" y="268"/>
                    </a:moveTo>
                    <a:cubicBezTo>
                      <a:pt x="165" y="165"/>
                      <a:pt x="242" y="70"/>
                      <a:pt x="208" y="1"/>
                    </a:cubicBezTo>
                    <a:cubicBezTo>
                      <a:pt x="139" y="96"/>
                      <a:pt x="70" y="190"/>
                      <a:pt x="1" y="2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2"/>
              <p:cNvSpPr/>
              <p:nvPr/>
            </p:nvSpPr>
            <p:spPr>
              <a:xfrm>
                <a:off x="2414300" y="2749675"/>
                <a:ext cx="900" cy="6050"/>
              </a:xfrm>
              <a:custGeom>
                <a:rect b="b" l="l" r="r" t="t"/>
                <a:pathLst>
                  <a:path extrusionOk="0" h="242" w="36">
                    <a:moveTo>
                      <a:pt x="1" y="0"/>
                    </a:moveTo>
                    <a:cubicBezTo>
                      <a:pt x="1" y="78"/>
                      <a:pt x="1" y="164"/>
                      <a:pt x="1" y="241"/>
                    </a:cubicBezTo>
                    <a:cubicBezTo>
                      <a:pt x="35" y="164"/>
                      <a:pt x="35" y="7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p:nvPr/>
            </p:nvSpPr>
            <p:spPr>
              <a:xfrm>
                <a:off x="2383062" y="2594249"/>
                <a:ext cx="468325" cy="650650"/>
              </a:xfrm>
              <a:custGeom>
                <a:rect b="b" l="l" r="r" t="t"/>
                <a:pathLst>
                  <a:path extrusionOk="0" h="4550" w="3275">
                    <a:moveTo>
                      <a:pt x="2887" y="1249"/>
                    </a:moveTo>
                    <a:cubicBezTo>
                      <a:pt x="2852" y="1361"/>
                      <a:pt x="2792" y="1456"/>
                      <a:pt x="2706" y="1534"/>
                    </a:cubicBezTo>
                    <a:cubicBezTo>
                      <a:pt x="2611" y="1551"/>
                      <a:pt x="2525" y="1585"/>
                      <a:pt x="2438" y="1620"/>
                    </a:cubicBezTo>
                    <a:cubicBezTo>
                      <a:pt x="2361" y="1577"/>
                      <a:pt x="2283" y="1551"/>
                      <a:pt x="2197" y="1525"/>
                    </a:cubicBezTo>
                    <a:lnTo>
                      <a:pt x="2197" y="1448"/>
                    </a:lnTo>
                    <a:cubicBezTo>
                      <a:pt x="2189" y="1473"/>
                      <a:pt x="2180" y="1499"/>
                      <a:pt x="2171" y="1516"/>
                    </a:cubicBezTo>
                    <a:cubicBezTo>
                      <a:pt x="1990" y="1473"/>
                      <a:pt x="1818" y="1473"/>
                      <a:pt x="1698" y="1585"/>
                    </a:cubicBezTo>
                    <a:cubicBezTo>
                      <a:pt x="2068" y="1051"/>
                      <a:pt x="2137" y="948"/>
                      <a:pt x="1982" y="758"/>
                    </a:cubicBezTo>
                    <a:cubicBezTo>
                      <a:pt x="1999" y="629"/>
                      <a:pt x="2206" y="534"/>
                      <a:pt x="2413" y="422"/>
                    </a:cubicBezTo>
                    <a:cubicBezTo>
                      <a:pt x="2413" y="422"/>
                      <a:pt x="2421" y="422"/>
                      <a:pt x="2421" y="422"/>
                    </a:cubicBezTo>
                    <a:cubicBezTo>
                      <a:pt x="2421" y="422"/>
                      <a:pt x="2671" y="379"/>
                      <a:pt x="2731" y="457"/>
                    </a:cubicBezTo>
                    <a:cubicBezTo>
                      <a:pt x="2731" y="457"/>
                      <a:pt x="2706" y="336"/>
                      <a:pt x="2516" y="371"/>
                    </a:cubicBezTo>
                    <a:cubicBezTo>
                      <a:pt x="2490" y="371"/>
                      <a:pt x="2473" y="388"/>
                      <a:pt x="2456" y="388"/>
                    </a:cubicBezTo>
                    <a:cubicBezTo>
                      <a:pt x="2611" y="293"/>
                      <a:pt x="2757" y="172"/>
                      <a:pt x="2757" y="0"/>
                    </a:cubicBezTo>
                    <a:cubicBezTo>
                      <a:pt x="2714" y="310"/>
                      <a:pt x="1896" y="457"/>
                      <a:pt x="1922" y="689"/>
                    </a:cubicBezTo>
                    <a:cubicBezTo>
                      <a:pt x="1741" y="508"/>
                      <a:pt x="1586" y="319"/>
                      <a:pt x="1439" y="121"/>
                    </a:cubicBezTo>
                    <a:cubicBezTo>
                      <a:pt x="1241" y="388"/>
                      <a:pt x="2266" y="844"/>
                      <a:pt x="1801" y="1129"/>
                    </a:cubicBezTo>
                    <a:cubicBezTo>
                      <a:pt x="1732" y="1146"/>
                      <a:pt x="1672" y="1189"/>
                      <a:pt x="1629" y="1232"/>
                    </a:cubicBezTo>
                    <a:cubicBezTo>
                      <a:pt x="1620" y="1068"/>
                      <a:pt x="1525" y="888"/>
                      <a:pt x="1499" y="896"/>
                    </a:cubicBezTo>
                    <a:cubicBezTo>
                      <a:pt x="1577" y="1017"/>
                      <a:pt x="1603" y="1163"/>
                      <a:pt x="1577" y="1301"/>
                    </a:cubicBezTo>
                    <a:cubicBezTo>
                      <a:pt x="1534" y="1361"/>
                      <a:pt x="1499" y="1430"/>
                      <a:pt x="1473" y="1499"/>
                    </a:cubicBezTo>
                    <a:lnTo>
                      <a:pt x="1473" y="1499"/>
                    </a:lnTo>
                    <a:lnTo>
                      <a:pt x="1473" y="1499"/>
                    </a:lnTo>
                    <a:cubicBezTo>
                      <a:pt x="1422" y="1672"/>
                      <a:pt x="1387" y="1844"/>
                      <a:pt x="1379" y="2016"/>
                    </a:cubicBezTo>
                    <a:cubicBezTo>
                      <a:pt x="1232" y="1904"/>
                      <a:pt x="1060" y="1844"/>
                      <a:pt x="870" y="1835"/>
                    </a:cubicBezTo>
                    <a:lnTo>
                      <a:pt x="870" y="1792"/>
                    </a:lnTo>
                    <a:cubicBezTo>
                      <a:pt x="922" y="1706"/>
                      <a:pt x="991" y="1637"/>
                      <a:pt x="1077" y="1585"/>
                    </a:cubicBezTo>
                    <a:cubicBezTo>
                      <a:pt x="1000" y="1611"/>
                      <a:pt x="931" y="1654"/>
                      <a:pt x="879" y="1715"/>
                    </a:cubicBezTo>
                    <a:cubicBezTo>
                      <a:pt x="896" y="1577"/>
                      <a:pt x="931" y="1456"/>
                      <a:pt x="991" y="1336"/>
                    </a:cubicBezTo>
                    <a:cubicBezTo>
                      <a:pt x="913" y="1292"/>
                      <a:pt x="845" y="1551"/>
                      <a:pt x="845" y="1835"/>
                    </a:cubicBezTo>
                    <a:cubicBezTo>
                      <a:pt x="724" y="1835"/>
                      <a:pt x="603" y="1853"/>
                      <a:pt x="483" y="1896"/>
                    </a:cubicBezTo>
                    <a:cubicBezTo>
                      <a:pt x="259" y="1965"/>
                      <a:pt x="190" y="1844"/>
                      <a:pt x="172" y="1672"/>
                    </a:cubicBezTo>
                    <a:cubicBezTo>
                      <a:pt x="216" y="1560"/>
                      <a:pt x="310" y="1473"/>
                      <a:pt x="422" y="1448"/>
                    </a:cubicBezTo>
                    <a:cubicBezTo>
                      <a:pt x="396" y="1413"/>
                      <a:pt x="250" y="1491"/>
                      <a:pt x="164" y="1594"/>
                    </a:cubicBezTo>
                    <a:cubicBezTo>
                      <a:pt x="155" y="1336"/>
                      <a:pt x="198" y="1008"/>
                      <a:pt x="17" y="982"/>
                    </a:cubicBezTo>
                    <a:cubicBezTo>
                      <a:pt x="0" y="1224"/>
                      <a:pt x="26" y="1465"/>
                      <a:pt x="95" y="1697"/>
                    </a:cubicBezTo>
                    <a:cubicBezTo>
                      <a:pt x="86" y="1732"/>
                      <a:pt x="95" y="1766"/>
                      <a:pt x="129" y="1784"/>
                    </a:cubicBezTo>
                    <a:cubicBezTo>
                      <a:pt x="129" y="1775"/>
                      <a:pt x="129" y="1775"/>
                      <a:pt x="129" y="1766"/>
                    </a:cubicBezTo>
                    <a:cubicBezTo>
                      <a:pt x="181" y="1887"/>
                      <a:pt x="293" y="1965"/>
                      <a:pt x="422" y="1982"/>
                    </a:cubicBezTo>
                    <a:cubicBezTo>
                      <a:pt x="284" y="2016"/>
                      <a:pt x="155" y="2033"/>
                      <a:pt x="17" y="2042"/>
                    </a:cubicBezTo>
                    <a:cubicBezTo>
                      <a:pt x="164" y="2085"/>
                      <a:pt x="328" y="2068"/>
                      <a:pt x="457" y="1990"/>
                    </a:cubicBezTo>
                    <a:cubicBezTo>
                      <a:pt x="577" y="2008"/>
                      <a:pt x="715" y="1999"/>
                      <a:pt x="853" y="2016"/>
                    </a:cubicBezTo>
                    <a:cubicBezTo>
                      <a:pt x="862" y="2111"/>
                      <a:pt x="896" y="2214"/>
                      <a:pt x="939" y="2301"/>
                    </a:cubicBezTo>
                    <a:cubicBezTo>
                      <a:pt x="810" y="2326"/>
                      <a:pt x="681" y="2464"/>
                      <a:pt x="715" y="2481"/>
                    </a:cubicBezTo>
                    <a:cubicBezTo>
                      <a:pt x="776" y="2404"/>
                      <a:pt x="870" y="2361"/>
                      <a:pt x="965" y="2352"/>
                    </a:cubicBezTo>
                    <a:cubicBezTo>
                      <a:pt x="1051" y="2481"/>
                      <a:pt x="1206" y="2533"/>
                      <a:pt x="1344" y="2481"/>
                    </a:cubicBezTo>
                    <a:cubicBezTo>
                      <a:pt x="1336" y="3343"/>
                      <a:pt x="1482" y="4317"/>
                      <a:pt x="1379" y="4420"/>
                    </a:cubicBezTo>
                    <a:cubicBezTo>
                      <a:pt x="2008" y="4549"/>
                      <a:pt x="1775" y="3498"/>
                      <a:pt x="1646" y="2619"/>
                    </a:cubicBezTo>
                    <a:cubicBezTo>
                      <a:pt x="1810" y="2499"/>
                      <a:pt x="1939" y="2344"/>
                      <a:pt x="2025" y="2163"/>
                    </a:cubicBezTo>
                    <a:cubicBezTo>
                      <a:pt x="2120" y="2085"/>
                      <a:pt x="2240" y="2051"/>
                      <a:pt x="2361" y="2042"/>
                    </a:cubicBezTo>
                    <a:cubicBezTo>
                      <a:pt x="2361" y="1990"/>
                      <a:pt x="2189" y="2033"/>
                      <a:pt x="2051" y="2102"/>
                    </a:cubicBezTo>
                    <a:cubicBezTo>
                      <a:pt x="2120" y="1947"/>
                      <a:pt x="2163" y="1784"/>
                      <a:pt x="2180" y="1620"/>
                    </a:cubicBezTo>
                    <a:cubicBezTo>
                      <a:pt x="2395" y="1620"/>
                      <a:pt x="2663" y="1741"/>
                      <a:pt x="2947" y="2085"/>
                    </a:cubicBezTo>
                    <a:cubicBezTo>
                      <a:pt x="3042" y="2059"/>
                      <a:pt x="2775" y="1792"/>
                      <a:pt x="2447" y="1628"/>
                    </a:cubicBezTo>
                    <a:cubicBezTo>
                      <a:pt x="2749" y="1663"/>
                      <a:pt x="3050" y="1568"/>
                      <a:pt x="3274" y="1361"/>
                    </a:cubicBezTo>
                    <a:cubicBezTo>
                      <a:pt x="3162" y="1404"/>
                      <a:pt x="2964" y="1456"/>
                      <a:pt x="2792" y="1508"/>
                    </a:cubicBezTo>
                    <a:cubicBezTo>
                      <a:pt x="2843" y="1430"/>
                      <a:pt x="2878" y="1344"/>
                      <a:pt x="2887" y="1249"/>
                    </a:cubicBezTo>
                    <a:close/>
                    <a:moveTo>
                      <a:pt x="913" y="2025"/>
                    </a:moveTo>
                    <a:cubicBezTo>
                      <a:pt x="1094" y="2042"/>
                      <a:pt x="1249" y="2128"/>
                      <a:pt x="1361" y="2266"/>
                    </a:cubicBezTo>
                    <a:lnTo>
                      <a:pt x="1361" y="2421"/>
                    </a:lnTo>
                    <a:cubicBezTo>
                      <a:pt x="1163" y="2369"/>
                      <a:pt x="991" y="2223"/>
                      <a:pt x="913" y="2025"/>
                    </a:cubicBezTo>
                    <a:close/>
                    <a:moveTo>
                      <a:pt x="1646" y="2533"/>
                    </a:moveTo>
                    <a:cubicBezTo>
                      <a:pt x="1611" y="2318"/>
                      <a:pt x="1594" y="2102"/>
                      <a:pt x="1594" y="1887"/>
                    </a:cubicBezTo>
                    <a:cubicBezTo>
                      <a:pt x="1741" y="1732"/>
                      <a:pt x="1930" y="1637"/>
                      <a:pt x="2137" y="1620"/>
                    </a:cubicBezTo>
                    <a:cubicBezTo>
                      <a:pt x="1990" y="1930"/>
                      <a:pt x="1698" y="2266"/>
                      <a:pt x="1646" y="253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p:nvPr/>
            </p:nvSpPr>
            <p:spPr>
              <a:xfrm>
                <a:off x="2381775" y="2884968"/>
                <a:ext cx="5148" cy="2574"/>
              </a:xfrm>
              <a:custGeom>
                <a:rect b="b" l="l" r="r" t="t"/>
                <a:pathLst>
                  <a:path extrusionOk="0" h="18" w="36">
                    <a:moveTo>
                      <a:pt x="35" y="18"/>
                    </a:moveTo>
                    <a:lnTo>
                      <a:pt x="1" y="0"/>
                    </a:lnTo>
                    <a:cubicBezTo>
                      <a:pt x="1" y="9"/>
                      <a:pt x="18" y="9"/>
                      <a:pt x="35" y="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p:nvPr/>
            </p:nvSpPr>
            <p:spPr>
              <a:xfrm>
                <a:off x="2773596" y="2575658"/>
                <a:ext cx="5005" cy="19877"/>
              </a:xfrm>
              <a:custGeom>
                <a:rect b="b" l="l" r="r" t="t"/>
                <a:pathLst>
                  <a:path extrusionOk="0" h="139" w="35">
                    <a:moveTo>
                      <a:pt x="0" y="1"/>
                    </a:moveTo>
                    <a:cubicBezTo>
                      <a:pt x="18" y="44"/>
                      <a:pt x="26" y="87"/>
                      <a:pt x="26" y="139"/>
                    </a:cubicBezTo>
                    <a:cubicBezTo>
                      <a:pt x="35" y="87"/>
                      <a:pt x="26" y="4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a:off x="2695947" y="2755553"/>
                <a:ext cx="7579" cy="47047"/>
              </a:xfrm>
              <a:custGeom>
                <a:rect b="b" l="l" r="r" t="t"/>
                <a:pathLst>
                  <a:path extrusionOk="0" h="329" w="53">
                    <a:moveTo>
                      <a:pt x="1" y="1"/>
                    </a:moveTo>
                    <a:cubicBezTo>
                      <a:pt x="9" y="113"/>
                      <a:pt x="18" y="216"/>
                      <a:pt x="18" y="328"/>
                    </a:cubicBezTo>
                    <a:cubicBezTo>
                      <a:pt x="52" y="225"/>
                      <a:pt x="44" y="10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5" name="Google Shape;385;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5"/>
          <p:cNvSpPr txBox="1"/>
          <p:nvPr>
            <p:ph idx="1" type="body"/>
          </p:nvPr>
        </p:nvSpPr>
        <p:spPr>
          <a:xfrm>
            <a:off x="4748375" y="1061229"/>
            <a:ext cx="3675600" cy="3591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sp>
        <p:nvSpPr>
          <p:cNvPr id="48" name="Google Shape;48;p5"/>
          <p:cNvSpPr txBox="1"/>
          <p:nvPr>
            <p:ph idx="2" type="body"/>
          </p:nvPr>
        </p:nvSpPr>
        <p:spPr>
          <a:xfrm>
            <a:off x="720000" y="1061229"/>
            <a:ext cx="3675600" cy="3591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sp>
        <p:nvSpPr>
          <p:cNvPr id="49" name="Google Shape;49;p5"/>
          <p:cNvSpPr txBox="1"/>
          <p:nvPr>
            <p:ph type="title"/>
          </p:nvPr>
        </p:nvSpPr>
        <p:spPr>
          <a:xfrm>
            <a:off x="720000" y="387600"/>
            <a:ext cx="57813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Font typeface="Fredoka One"/>
              <a:buNone/>
              <a:defRPr/>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grpSp>
        <p:nvGrpSpPr>
          <p:cNvPr id="50" name="Google Shape;50;p5"/>
          <p:cNvGrpSpPr/>
          <p:nvPr/>
        </p:nvGrpSpPr>
        <p:grpSpPr>
          <a:xfrm>
            <a:off x="0" y="136675"/>
            <a:ext cx="9865385" cy="5159242"/>
            <a:chOff x="0" y="136675"/>
            <a:chExt cx="9865385" cy="5159242"/>
          </a:xfrm>
        </p:grpSpPr>
        <p:sp>
          <p:nvSpPr>
            <p:cNvPr id="51" name="Google Shape;51;p5"/>
            <p:cNvSpPr/>
            <p:nvPr/>
          </p:nvSpPr>
          <p:spPr>
            <a:xfrm>
              <a:off x="0" y="4594926"/>
              <a:ext cx="9144060" cy="700991"/>
            </a:xfrm>
            <a:custGeom>
              <a:rect b="b" l="l" r="r" t="t"/>
              <a:pathLst>
                <a:path extrusionOk="0" h="13330" w="51266">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0" y="4832999"/>
              <a:ext cx="9144020" cy="386721"/>
            </a:xfrm>
            <a:custGeom>
              <a:rect b="b" l="l" r="r" t="t"/>
              <a:pathLst>
                <a:path extrusionOk="0" h="13450" w="50284">
                  <a:moveTo>
                    <a:pt x="50284" y="2628"/>
                  </a:moveTo>
                  <a:cubicBezTo>
                    <a:pt x="49026" y="3473"/>
                    <a:pt x="48000" y="4601"/>
                    <a:pt x="46622" y="5342"/>
                  </a:cubicBezTo>
                  <a:cubicBezTo>
                    <a:pt x="45743" y="5756"/>
                    <a:pt x="44916" y="5739"/>
                    <a:pt x="43994" y="5480"/>
                  </a:cubicBezTo>
                  <a:cubicBezTo>
                    <a:pt x="43460" y="5627"/>
                    <a:pt x="42676" y="5937"/>
                    <a:pt x="42477" y="6437"/>
                  </a:cubicBezTo>
                  <a:cubicBezTo>
                    <a:pt x="42314" y="6540"/>
                    <a:pt x="42133" y="6626"/>
                    <a:pt x="41960" y="6480"/>
                  </a:cubicBezTo>
                  <a:cubicBezTo>
                    <a:pt x="41469" y="5928"/>
                    <a:pt x="41090" y="5334"/>
                    <a:pt x="40306" y="5325"/>
                  </a:cubicBezTo>
                  <a:cubicBezTo>
                    <a:pt x="39290" y="4464"/>
                    <a:pt x="38299" y="3697"/>
                    <a:pt x="37092" y="3197"/>
                  </a:cubicBezTo>
                  <a:cubicBezTo>
                    <a:pt x="35835" y="2766"/>
                    <a:pt x="34508" y="2551"/>
                    <a:pt x="33267" y="2396"/>
                  </a:cubicBezTo>
                  <a:cubicBezTo>
                    <a:pt x="32716" y="1732"/>
                    <a:pt x="32690" y="2413"/>
                    <a:pt x="32466" y="2120"/>
                  </a:cubicBezTo>
                  <a:cubicBezTo>
                    <a:pt x="30794" y="2163"/>
                    <a:pt x="28787" y="2284"/>
                    <a:pt x="26969" y="1706"/>
                  </a:cubicBezTo>
                  <a:cubicBezTo>
                    <a:pt x="26116" y="1586"/>
                    <a:pt x="25366" y="2111"/>
                    <a:pt x="24522" y="2094"/>
                  </a:cubicBezTo>
                  <a:cubicBezTo>
                    <a:pt x="23962" y="1870"/>
                    <a:pt x="23384" y="1741"/>
                    <a:pt x="22781" y="1853"/>
                  </a:cubicBezTo>
                  <a:cubicBezTo>
                    <a:pt x="19593" y="1655"/>
                    <a:pt x="16448" y="0"/>
                    <a:pt x="13381" y="1534"/>
                  </a:cubicBezTo>
                  <a:cubicBezTo>
                    <a:pt x="10995" y="2301"/>
                    <a:pt x="8444" y="1034"/>
                    <a:pt x="6092" y="500"/>
                  </a:cubicBezTo>
                  <a:cubicBezTo>
                    <a:pt x="4446" y="302"/>
                    <a:pt x="2878" y="1095"/>
                    <a:pt x="1164" y="810"/>
                  </a:cubicBezTo>
                  <a:cubicBezTo>
                    <a:pt x="707" y="612"/>
                    <a:pt x="328" y="569"/>
                    <a:pt x="1" y="664"/>
                  </a:cubicBezTo>
                  <a:lnTo>
                    <a:pt x="1" y="13450"/>
                  </a:lnTo>
                  <a:lnTo>
                    <a:pt x="50275" y="1345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6656100" y="136675"/>
              <a:ext cx="3209285" cy="1094061"/>
            </a:xfrm>
            <a:custGeom>
              <a:rect b="b" l="l" r="r" t="t"/>
              <a:pathLst>
                <a:path extrusionOk="0" h="31602" w="92707">
                  <a:moveTo>
                    <a:pt x="41913" y="1"/>
                  </a:moveTo>
                  <a:cubicBezTo>
                    <a:pt x="37758" y="1"/>
                    <a:pt x="35008" y="701"/>
                    <a:pt x="35794" y="3263"/>
                  </a:cubicBezTo>
                  <a:cubicBezTo>
                    <a:pt x="35968" y="3755"/>
                    <a:pt x="35736" y="4334"/>
                    <a:pt x="35273" y="4594"/>
                  </a:cubicBezTo>
                  <a:cubicBezTo>
                    <a:pt x="32038" y="6512"/>
                    <a:pt x="28721" y="7154"/>
                    <a:pt x="25419" y="7154"/>
                  </a:cubicBezTo>
                  <a:cubicBezTo>
                    <a:pt x="18737" y="7154"/>
                    <a:pt x="12118" y="4525"/>
                    <a:pt x="6372" y="4525"/>
                  </a:cubicBezTo>
                  <a:cubicBezTo>
                    <a:pt x="4544" y="4525"/>
                    <a:pt x="2804" y="4791"/>
                    <a:pt x="1179" y="5492"/>
                  </a:cubicBezTo>
                  <a:cubicBezTo>
                    <a:pt x="947" y="5607"/>
                    <a:pt x="744" y="5781"/>
                    <a:pt x="629" y="6013"/>
                  </a:cubicBezTo>
                  <a:cubicBezTo>
                    <a:pt x="0" y="7219"/>
                    <a:pt x="977" y="7506"/>
                    <a:pt x="2431" y="7506"/>
                  </a:cubicBezTo>
                  <a:cubicBezTo>
                    <a:pt x="3746" y="7506"/>
                    <a:pt x="5452" y="7271"/>
                    <a:pt x="6713" y="7271"/>
                  </a:cubicBezTo>
                  <a:cubicBezTo>
                    <a:pt x="8035" y="7271"/>
                    <a:pt x="8866" y="7529"/>
                    <a:pt x="8241" y="8588"/>
                  </a:cubicBezTo>
                  <a:cubicBezTo>
                    <a:pt x="8067" y="8849"/>
                    <a:pt x="7806" y="9052"/>
                    <a:pt x="7488" y="9138"/>
                  </a:cubicBezTo>
                  <a:cubicBezTo>
                    <a:pt x="4304" y="9804"/>
                    <a:pt x="310" y="9457"/>
                    <a:pt x="3986" y="11570"/>
                  </a:cubicBezTo>
                  <a:cubicBezTo>
                    <a:pt x="5925" y="13335"/>
                    <a:pt x="16952" y="11917"/>
                    <a:pt x="12756" y="15072"/>
                  </a:cubicBezTo>
                  <a:cubicBezTo>
                    <a:pt x="12669" y="15101"/>
                    <a:pt x="12582" y="15158"/>
                    <a:pt x="12495" y="15216"/>
                  </a:cubicBezTo>
                  <a:cubicBezTo>
                    <a:pt x="2105" y="19471"/>
                    <a:pt x="23725" y="20079"/>
                    <a:pt x="27285" y="20600"/>
                  </a:cubicBezTo>
                  <a:lnTo>
                    <a:pt x="27516" y="20600"/>
                  </a:lnTo>
                  <a:cubicBezTo>
                    <a:pt x="28235" y="20556"/>
                    <a:pt x="28936" y="20535"/>
                    <a:pt x="29622" y="20535"/>
                  </a:cubicBezTo>
                  <a:cubicBezTo>
                    <a:pt x="38443" y="20535"/>
                    <a:pt x="44683" y="23914"/>
                    <a:pt x="52470" y="23914"/>
                  </a:cubicBezTo>
                  <a:cubicBezTo>
                    <a:pt x="54826" y="23914"/>
                    <a:pt x="57324" y="23605"/>
                    <a:pt x="60077" y="22799"/>
                  </a:cubicBezTo>
                  <a:lnTo>
                    <a:pt x="60164" y="22770"/>
                  </a:lnTo>
                  <a:cubicBezTo>
                    <a:pt x="61612" y="22439"/>
                    <a:pt x="63205" y="22275"/>
                    <a:pt x="64834" y="22275"/>
                  </a:cubicBezTo>
                  <a:cubicBezTo>
                    <a:pt x="68186" y="22275"/>
                    <a:pt x="71686" y="22970"/>
                    <a:pt x="74374" y="24333"/>
                  </a:cubicBezTo>
                  <a:cubicBezTo>
                    <a:pt x="74664" y="24478"/>
                    <a:pt x="74866" y="24709"/>
                    <a:pt x="74953" y="25028"/>
                  </a:cubicBezTo>
                  <a:cubicBezTo>
                    <a:pt x="75458" y="26791"/>
                    <a:pt x="73969" y="27260"/>
                    <a:pt x="71708" y="27260"/>
                  </a:cubicBezTo>
                  <a:cubicBezTo>
                    <a:pt x="69129" y="27260"/>
                    <a:pt x="65544" y="26649"/>
                    <a:pt x="62770" y="26649"/>
                  </a:cubicBezTo>
                  <a:cubicBezTo>
                    <a:pt x="61987" y="26649"/>
                    <a:pt x="61268" y="26697"/>
                    <a:pt x="60656" y="26822"/>
                  </a:cubicBezTo>
                  <a:cubicBezTo>
                    <a:pt x="59411" y="27054"/>
                    <a:pt x="59382" y="28790"/>
                    <a:pt x="60569" y="29109"/>
                  </a:cubicBezTo>
                  <a:cubicBezTo>
                    <a:pt x="67351" y="30874"/>
                    <a:pt x="73169" y="31601"/>
                    <a:pt x="77649" y="31601"/>
                  </a:cubicBezTo>
                  <a:cubicBezTo>
                    <a:pt x="92706" y="31601"/>
                    <a:pt x="92627" y="23380"/>
                    <a:pt x="63116" y="18718"/>
                  </a:cubicBezTo>
                  <a:cubicBezTo>
                    <a:pt x="62962" y="18700"/>
                    <a:pt x="62794" y="18691"/>
                    <a:pt x="62614" y="18691"/>
                  </a:cubicBezTo>
                  <a:cubicBezTo>
                    <a:pt x="60191" y="18691"/>
                    <a:pt x="55518" y="20264"/>
                    <a:pt x="52371" y="20264"/>
                  </a:cubicBezTo>
                  <a:cubicBezTo>
                    <a:pt x="51040" y="20264"/>
                    <a:pt x="49983" y="19983"/>
                    <a:pt x="49484" y="19181"/>
                  </a:cubicBezTo>
                  <a:cubicBezTo>
                    <a:pt x="49107" y="18516"/>
                    <a:pt x="49426" y="17705"/>
                    <a:pt x="50120" y="17474"/>
                  </a:cubicBezTo>
                  <a:cubicBezTo>
                    <a:pt x="54925" y="15795"/>
                    <a:pt x="65286" y="16403"/>
                    <a:pt x="56198" y="12988"/>
                  </a:cubicBezTo>
                  <a:cubicBezTo>
                    <a:pt x="56112" y="12930"/>
                    <a:pt x="56025" y="12901"/>
                    <a:pt x="55967" y="12843"/>
                  </a:cubicBezTo>
                  <a:cubicBezTo>
                    <a:pt x="55550" y="12603"/>
                    <a:pt x="54718" y="12521"/>
                    <a:pt x="53667" y="12521"/>
                  </a:cubicBezTo>
                  <a:cubicBezTo>
                    <a:pt x="51477" y="12521"/>
                    <a:pt x="48335" y="12874"/>
                    <a:pt x="46016" y="12874"/>
                  </a:cubicBezTo>
                  <a:cubicBezTo>
                    <a:pt x="43953" y="12874"/>
                    <a:pt x="42541" y="12595"/>
                    <a:pt x="43030" y="11541"/>
                  </a:cubicBezTo>
                  <a:cubicBezTo>
                    <a:pt x="43174" y="11222"/>
                    <a:pt x="43464" y="10991"/>
                    <a:pt x="43782" y="10904"/>
                  </a:cubicBezTo>
                  <a:cubicBezTo>
                    <a:pt x="44621" y="10614"/>
                    <a:pt x="44535" y="9399"/>
                    <a:pt x="43637" y="9225"/>
                  </a:cubicBezTo>
                  <a:cubicBezTo>
                    <a:pt x="42248" y="8704"/>
                    <a:pt x="37154" y="8154"/>
                    <a:pt x="39267" y="6389"/>
                  </a:cubicBezTo>
                  <a:cubicBezTo>
                    <a:pt x="39354" y="6302"/>
                    <a:pt x="39470" y="6244"/>
                    <a:pt x="39556" y="6215"/>
                  </a:cubicBezTo>
                  <a:cubicBezTo>
                    <a:pt x="41220" y="5565"/>
                    <a:pt x="45089" y="5416"/>
                    <a:pt x="49581" y="5416"/>
                  </a:cubicBezTo>
                  <a:cubicBezTo>
                    <a:pt x="53342" y="5416"/>
                    <a:pt x="57541" y="5520"/>
                    <a:pt x="61246" y="5520"/>
                  </a:cubicBezTo>
                  <a:cubicBezTo>
                    <a:pt x="70436" y="5520"/>
                    <a:pt x="76591" y="4881"/>
                    <a:pt x="65518" y="427"/>
                  </a:cubicBezTo>
                  <a:cubicBezTo>
                    <a:pt x="65394" y="365"/>
                    <a:pt x="65253" y="336"/>
                    <a:pt x="65109" y="336"/>
                  </a:cubicBezTo>
                  <a:cubicBezTo>
                    <a:pt x="64984" y="336"/>
                    <a:pt x="64857" y="357"/>
                    <a:pt x="64736" y="398"/>
                  </a:cubicBezTo>
                  <a:cubicBezTo>
                    <a:pt x="63369" y="855"/>
                    <a:pt x="61491" y="1019"/>
                    <a:pt x="59342" y="1019"/>
                  </a:cubicBezTo>
                  <a:cubicBezTo>
                    <a:pt x="53977" y="1019"/>
                    <a:pt x="46923" y="1"/>
                    <a:pt x="41913" y="1"/>
                  </a:cubicBezTo>
                  <a:close/>
                </a:path>
              </a:pathLst>
            </a:custGeom>
            <a:gradFill>
              <a:gsLst>
                <a:gs pos="0">
                  <a:srgbClr val="00B4FF">
                    <a:alpha val="58431"/>
                  </a:srgbClr>
                </a:gs>
                <a:gs pos="100000">
                  <a:srgbClr val="345BA0"/>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6"/>
          <p:cNvSpPr txBox="1"/>
          <p:nvPr>
            <p:ph type="title"/>
          </p:nvPr>
        </p:nvSpPr>
        <p:spPr>
          <a:xfrm>
            <a:off x="720000" y="387600"/>
            <a:ext cx="57813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57" name="Google Shape;57;p6"/>
          <p:cNvGrpSpPr/>
          <p:nvPr/>
        </p:nvGrpSpPr>
        <p:grpSpPr>
          <a:xfrm>
            <a:off x="0" y="-117351"/>
            <a:ext cx="9480694" cy="5367971"/>
            <a:chOff x="0" y="-117351"/>
            <a:chExt cx="9480694" cy="5367971"/>
          </a:xfrm>
        </p:grpSpPr>
        <p:grpSp>
          <p:nvGrpSpPr>
            <p:cNvPr id="58" name="Google Shape;58;p6"/>
            <p:cNvGrpSpPr/>
            <p:nvPr/>
          </p:nvGrpSpPr>
          <p:grpSpPr>
            <a:xfrm>
              <a:off x="0" y="4515875"/>
              <a:ext cx="9143948" cy="734745"/>
              <a:chOff x="111537" y="3489745"/>
              <a:chExt cx="8920925" cy="1654086"/>
            </a:xfrm>
          </p:grpSpPr>
          <p:sp>
            <p:nvSpPr>
              <p:cNvPr id="59" name="Google Shape;59;p6"/>
              <p:cNvSpPr/>
              <p:nvPr/>
            </p:nvSpPr>
            <p:spPr>
              <a:xfrm>
                <a:off x="111537" y="3489745"/>
                <a:ext cx="8920925" cy="1654086"/>
              </a:xfrm>
              <a:custGeom>
                <a:rect b="b" l="l" r="r" t="t"/>
                <a:pathLst>
                  <a:path extrusionOk="0" h="13330" w="51266">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a:off x="111537" y="3801263"/>
                <a:ext cx="8920859" cy="1333186"/>
              </a:xfrm>
              <a:custGeom>
                <a:rect b="b" l="l" r="r" t="t"/>
                <a:pathLst>
                  <a:path extrusionOk="0" h="15277" w="5012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6"/>
            <p:cNvSpPr/>
            <p:nvPr/>
          </p:nvSpPr>
          <p:spPr>
            <a:xfrm>
              <a:off x="5240775" y="-117351"/>
              <a:ext cx="4239919" cy="1152458"/>
            </a:xfrm>
            <a:custGeom>
              <a:rect b="b" l="l" r="r" t="t"/>
              <a:pathLst>
                <a:path extrusionOk="0" h="31460" w="115742">
                  <a:moveTo>
                    <a:pt x="48219" y="1"/>
                  </a:moveTo>
                  <a:cubicBezTo>
                    <a:pt x="0" y="348"/>
                    <a:pt x="40462" y="11983"/>
                    <a:pt x="62169" y="12591"/>
                  </a:cubicBezTo>
                  <a:cubicBezTo>
                    <a:pt x="62400" y="12591"/>
                    <a:pt x="62632" y="12678"/>
                    <a:pt x="62806" y="12793"/>
                  </a:cubicBezTo>
                  <a:cubicBezTo>
                    <a:pt x="65468" y="14675"/>
                    <a:pt x="60432" y="14906"/>
                    <a:pt x="58725" y="14906"/>
                  </a:cubicBezTo>
                  <a:cubicBezTo>
                    <a:pt x="58580" y="14906"/>
                    <a:pt x="58406" y="14964"/>
                    <a:pt x="58262" y="15022"/>
                  </a:cubicBezTo>
                  <a:cubicBezTo>
                    <a:pt x="50505" y="18408"/>
                    <a:pt x="60635" y="18553"/>
                    <a:pt x="68652" y="18900"/>
                  </a:cubicBezTo>
                  <a:cubicBezTo>
                    <a:pt x="69810" y="18958"/>
                    <a:pt x="69983" y="20608"/>
                    <a:pt x="68855" y="20926"/>
                  </a:cubicBezTo>
                  <a:cubicBezTo>
                    <a:pt x="66366" y="21650"/>
                    <a:pt x="69578" y="22373"/>
                    <a:pt x="74469" y="23126"/>
                  </a:cubicBezTo>
                  <a:cubicBezTo>
                    <a:pt x="74817" y="23184"/>
                    <a:pt x="75164" y="23386"/>
                    <a:pt x="75338" y="23734"/>
                  </a:cubicBezTo>
                  <a:cubicBezTo>
                    <a:pt x="76959" y="26946"/>
                    <a:pt x="64108" y="25904"/>
                    <a:pt x="61330" y="26628"/>
                  </a:cubicBezTo>
                  <a:cubicBezTo>
                    <a:pt x="61228" y="26642"/>
                    <a:pt x="61127" y="26650"/>
                    <a:pt x="61026" y="26650"/>
                  </a:cubicBezTo>
                  <a:cubicBezTo>
                    <a:pt x="60924" y="26650"/>
                    <a:pt x="60823" y="26642"/>
                    <a:pt x="60722" y="26628"/>
                  </a:cubicBezTo>
                  <a:cubicBezTo>
                    <a:pt x="56759" y="25711"/>
                    <a:pt x="53448" y="25347"/>
                    <a:pt x="50798" y="25347"/>
                  </a:cubicBezTo>
                  <a:cubicBezTo>
                    <a:pt x="40482" y="25347"/>
                    <a:pt x="40202" y="30873"/>
                    <a:pt x="50622" y="30873"/>
                  </a:cubicBezTo>
                  <a:cubicBezTo>
                    <a:pt x="52911" y="30873"/>
                    <a:pt x="55715" y="30606"/>
                    <a:pt x="59043" y="29956"/>
                  </a:cubicBezTo>
                  <a:cubicBezTo>
                    <a:pt x="59115" y="29942"/>
                    <a:pt x="59188" y="29934"/>
                    <a:pt x="59260" y="29934"/>
                  </a:cubicBezTo>
                  <a:cubicBezTo>
                    <a:pt x="59332" y="29934"/>
                    <a:pt x="59405" y="29942"/>
                    <a:pt x="59477" y="29956"/>
                  </a:cubicBezTo>
                  <a:cubicBezTo>
                    <a:pt x="65513" y="31028"/>
                    <a:pt x="69510" y="31460"/>
                    <a:pt x="72249" y="31460"/>
                  </a:cubicBezTo>
                  <a:cubicBezTo>
                    <a:pt x="83340" y="31460"/>
                    <a:pt x="73803" y="24383"/>
                    <a:pt x="95482" y="24081"/>
                  </a:cubicBezTo>
                  <a:cubicBezTo>
                    <a:pt x="98518" y="24081"/>
                    <a:pt x="106035" y="27515"/>
                    <a:pt x="110459" y="27515"/>
                  </a:cubicBezTo>
                  <a:cubicBezTo>
                    <a:pt x="112235" y="27515"/>
                    <a:pt x="113512" y="26962"/>
                    <a:pt x="113802" y="25412"/>
                  </a:cubicBezTo>
                  <a:cubicBezTo>
                    <a:pt x="113918" y="24718"/>
                    <a:pt x="113368" y="24052"/>
                    <a:pt x="112645" y="24023"/>
                  </a:cubicBezTo>
                  <a:cubicBezTo>
                    <a:pt x="112575" y="24022"/>
                    <a:pt x="112503" y="24022"/>
                    <a:pt x="112430" y="24022"/>
                  </a:cubicBezTo>
                  <a:cubicBezTo>
                    <a:pt x="111787" y="24022"/>
                    <a:pt x="111030" y="24052"/>
                    <a:pt x="110318" y="24052"/>
                  </a:cubicBezTo>
                  <a:cubicBezTo>
                    <a:pt x="108464" y="24052"/>
                    <a:pt x="106916" y="23844"/>
                    <a:pt x="108477" y="22344"/>
                  </a:cubicBezTo>
                  <a:cubicBezTo>
                    <a:pt x="108651" y="22171"/>
                    <a:pt x="108882" y="22084"/>
                    <a:pt x="109143" y="22055"/>
                  </a:cubicBezTo>
                  <a:cubicBezTo>
                    <a:pt x="111574" y="21737"/>
                    <a:pt x="113745" y="21650"/>
                    <a:pt x="111227" y="20174"/>
                  </a:cubicBezTo>
                  <a:cubicBezTo>
                    <a:pt x="111111" y="20116"/>
                    <a:pt x="111024" y="20029"/>
                    <a:pt x="110966" y="19971"/>
                  </a:cubicBezTo>
                  <a:cubicBezTo>
                    <a:pt x="108882" y="18061"/>
                    <a:pt x="98347" y="19624"/>
                    <a:pt x="101878" y="16527"/>
                  </a:cubicBezTo>
                  <a:cubicBezTo>
                    <a:pt x="101936" y="16469"/>
                    <a:pt x="102023" y="16411"/>
                    <a:pt x="102110" y="16382"/>
                  </a:cubicBezTo>
                  <a:cubicBezTo>
                    <a:pt x="115742" y="9147"/>
                    <a:pt x="75164" y="13604"/>
                    <a:pt x="71517" y="7989"/>
                  </a:cubicBezTo>
                  <a:cubicBezTo>
                    <a:pt x="71315" y="7642"/>
                    <a:pt x="70938" y="7439"/>
                    <a:pt x="70533" y="7439"/>
                  </a:cubicBezTo>
                  <a:cubicBezTo>
                    <a:pt x="62669" y="7704"/>
                    <a:pt x="54940" y="8795"/>
                    <a:pt x="47204" y="8795"/>
                  </a:cubicBezTo>
                  <a:cubicBezTo>
                    <a:pt x="44804" y="8795"/>
                    <a:pt x="42404" y="8690"/>
                    <a:pt x="39999" y="8423"/>
                  </a:cubicBezTo>
                  <a:cubicBezTo>
                    <a:pt x="39652" y="8365"/>
                    <a:pt x="39333" y="8162"/>
                    <a:pt x="39131" y="7873"/>
                  </a:cubicBezTo>
                  <a:cubicBezTo>
                    <a:pt x="35368" y="2114"/>
                    <a:pt x="56786" y="6629"/>
                    <a:pt x="56033" y="3069"/>
                  </a:cubicBezTo>
                  <a:cubicBezTo>
                    <a:pt x="55946" y="2663"/>
                    <a:pt x="55628" y="2345"/>
                    <a:pt x="55194" y="2229"/>
                  </a:cubicBezTo>
                  <a:cubicBezTo>
                    <a:pt x="52907" y="1593"/>
                    <a:pt x="50476" y="2345"/>
                    <a:pt x="49232" y="522"/>
                  </a:cubicBezTo>
                  <a:cubicBezTo>
                    <a:pt x="49000" y="174"/>
                    <a:pt x="48624" y="1"/>
                    <a:pt x="48219" y="1"/>
                  </a:cubicBezTo>
                  <a:close/>
                </a:path>
              </a:pathLst>
            </a:custGeom>
            <a:gradFill>
              <a:gsLst>
                <a:gs pos="0">
                  <a:srgbClr val="00B4FF">
                    <a:alpha val="58431"/>
                  </a:srgbClr>
                </a:gs>
                <a:gs pos="100000">
                  <a:srgbClr val="345BA0"/>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 name="Shape 63"/>
        <p:cNvGrpSpPr/>
        <p:nvPr/>
      </p:nvGrpSpPr>
      <p:grpSpPr>
        <a:xfrm>
          <a:off x="0" y="0"/>
          <a:ext cx="0" cy="0"/>
          <a:chOff x="0" y="0"/>
          <a:chExt cx="0" cy="0"/>
        </a:xfrm>
      </p:grpSpPr>
      <p:grpSp>
        <p:nvGrpSpPr>
          <p:cNvPr id="64" name="Google Shape;64;p7"/>
          <p:cNvGrpSpPr/>
          <p:nvPr/>
        </p:nvGrpSpPr>
        <p:grpSpPr>
          <a:xfrm>
            <a:off x="-798676" y="-105049"/>
            <a:ext cx="9942701" cy="5248530"/>
            <a:chOff x="-798676" y="-105049"/>
            <a:chExt cx="9942701" cy="5248530"/>
          </a:xfrm>
        </p:grpSpPr>
        <p:grpSp>
          <p:nvGrpSpPr>
            <p:cNvPr id="65" name="Google Shape;65;p7"/>
            <p:cNvGrpSpPr/>
            <p:nvPr/>
          </p:nvGrpSpPr>
          <p:grpSpPr>
            <a:xfrm>
              <a:off x="2" y="3406825"/>
              <a:ext cx="9144023" cy="1736656"/>
              <a:chOff x="2" y="3406825"/>
              <a:chExt cx="9144023" cy="1736656"/>
            </a:xfrm>
          </p:grpSpPr>
          <p:sp>
            <p:nvSpPr>
              <p:cNvPr id="66" name="Google Shape;66;p7"/>
              <p:cNvSpPr/>
              <p:nvPr/>
            </p:nvSpPr>
            <p:spPr>
              <a:xfrm flipH="1">
                <a:off x="8" y="3406825"/>
                <a:ext cx="9144017" cy="1736656"/>
              </a:xfrm>
              <a:custGeom>
                <a:rect b="b" l="l" r="r" t="t"/>
                <a:pathLst>
                  <a:path extrusionOk="0" h="19301" w="50275">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p:nvPr/>
            </p:nvSpPr>
            <p:spPr>
              <a:xfrm flipH="1">
                <a:off x="2" y="3925016"/>
                <a:ext cx="9144023" cy="1218454"/>
              </a:xfrm>
              <a:custGeom>
                <a:rect b="b" l="l" r="r" t="t"/>
                <a:pathLst>
                  <a:path extrusionOk="0" h="20722" w="52265">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7"/>
            <p:cNvSpPr/>
            <p:nvPr/>
          </p:nvSpPr>
          <p:spPr>
            <a:xfrm flipH="1" rot="10800000">
              <a:off x="-798676" y="-105049"/>
              <a:ext cx="3829376" cy="1089750"/>
            </a:xfrm>
            <a:custGeom>
              <a:rect b="b" l="l" r="r" t="t"/>
              <a:pathLst>
                <a:path extrusionOk="0" h="25082" w="88138">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7"/>
          <p:cNvSpPr txBox="1"/>
          <p:nvPr>
            <p:ph idx="1" type="subTitle"/>
          </p:nvPr>
        </p:nvSpPr>
        <p:spPr>
          <a:xfrm>
            <a:off x="1309950" y="2336283"/>
            <a:ext cx="2664900" cy="105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70" name="Google Shape;70;p7"/>
          <p:cNvSpPr txBox="1"/>
          <p:nvPr>
            <p:ph type="title"/>
          </p:nvPr>
        </p:nvSpPr>
        <p:spPr>
          <a:xfrm>
            <a:off x="1507950" y="1268725"/>
            <a:ext cx="2268900" cy="11631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3400"/>
              <a:buNone/>
              <a:defRPr/>
            </a:lvl1pPr>
            <a:lvl2pPr lvl="1" rtl="0">
              <a:spcBef>
                <a:spcPts val="0"/>
              </a:spcBef>
              <a:spcAft>
                <a:spcPts val="0"/>
              </a:spcAft>
              <a:buSzPts val="3400"/>
              <a:buFont typeface="Palanquin Dark"/>
              <a:buNone/>
              <a:defRPr>
                <a:latin typeface="Palanquin Dark"/>
                <a:ea typeface="Palanquin Dark"/>
                <a:cs typeface="Palanquin Dark"/>
                <a:sym typeface="Palanquin Dark"/>
              </a:defRPr>
            </a:lvl2pPr>
            <a:lvl3pPr lvl="2" rtl="0">
              <a:spcBef>
                <a:spcPts val="0"/>
              </a:spcBef>
              <a:spcAft>
                <a:spcPts val="0"/>
              </a:spcAft>
              <a:buSzPts val="3400"/>
              <a:buFont typeface="Palanquin Dark"/>
              <a:buNone/>
              <a:defRPr>
                <a:latin typeface="Palanquin Dark"/>
                <a:ea typeface="Palanquin Dark"/>
                <a:cs typeface="Palanquin Dark"/>
                <a:sym typeface="Palanquin Dark"/>
              </a:defRPr>
            </a:lvl3pPr>
            <a:lvl4pPr lvl="3" rtl="0">
              <a:spcBef>
                <a:spcPts val="0"/>
              </a:spcBef>
              <a:spcAft>
                <a:spcPts val="0"/>
              </a:spcAft>
              <a:buSzPts val="3400"/>
              <a:buFont typeface="Palanquin Dark"/>
              <a:buNone/>
              <a:defRPr>
                <a:latin typeface="Palanquin Dark"/>
                <a:ea typeface="Palanquin Dark"/>
                <a:cs typeface="Palanquin Dark"/>
                <a:sym typeface="Palanquin Dark"/>
              </a:defRPr>
            </a:lvl4pPr>
            <a:lvl5pPr lvl="4" rtl="0">
              <a:spcBef>
                <a:spcPts val="0"/>
              </a:spcBef>
              <a:spcAft>
                <a:spcPts val="0"/>
              </a:spcAft>
              <a:buSzPts val="3400"/>
              <a:buFont typeface="Palanquin Dark"/>
              <a:buNone/>
              <a:defRPr>
                <a:latin typeface="Palanquin Dark"/>
                <a:ea typeface="Palanquin Dark"/>
                <a:cs typeface="Palanquin Dark"/>
                <a:sym typeface="Palanquin Dark"/>
              </a:defRPr>
            </a:lvl5pPr>
            <a:lvl6pPr lvl="5" rtl="0">
              <a:spcBef>
                <a:spcPts val="0"/>
              </a:spcBef>
              <a:spcAft>
                <a:spcPts val="0"/>
              </a:spcAft>
              <a:buSzPts val="3400"/>
              <a:buFont typeface="Palanquin Dark"/>
              <a:buNone/>
              <a:defRPr>
                <a:latin typeface="Palanquin Dark"/>
                <a:ea typeface="Palanquin Dark"/>
                <a:cs typeface="Palanquin Dark"/>
                <a:sym typeface="Palanquin Dark"/>
              </a:defRPr>
            </a:lvl6pPr>
            <a:lvl7pPr lvl="6" rtl="0">
              <a:spcBef>
                <a:spcPts val="0"/>
              </a:spcBef>
              <a:spcAft>
                <a:spcPts val="0"/>
              </a:spcAft>
              <a:buSzPts val="3400"/>
              <a:buFont typeface="Palanquin Dark"/>
              <a:buNone/>
              <a:defRPr>
                <a:latin typeface="Palanquin Dark"/>
                <a:ea typeface="Palanquin Dark"/>
                <a:cs typeface="Palanquin Dark"/>
                <a:sym typeface="Palanquin Dark"/>
              </a:defRPr>
            </a:lvl7pPr>
            <a:lvl8pPr lvl="7" rtl="0">
              <a:spcBef>
                <a:spcPts val="0"/>
              </a:spcBef>
              <a:spcAft>
                <a:spcPts val="0"/>
              </a:spcAft>
              <a:buSzPts val="3400"/>
              <a:buFont typeface="Palanquin Dark"/>
              <a:buNone/>
              <a:defRPr>
                <a:latin typeface="Palanquin Dark"/>
                <a:ea typeface="Palanquin Dark"/>
                <a:cs typeface="Palanquin Dark"/>
                <a:sym typeface="Palanquin Dark"/>
              </a:defRPr>
            </a:lvl8pPr>
            <a:lvl9pPr lvl="8" rtl="0">
              <a:spcBef>
                <a:spcPts val="0"/>
              </a:spcBef>
              <a:spcAft>
                <a:spcPts val="0"/>
              </a:spcAft>
              <a:buSzPts val="3400"/>
              <a:buFont typeface="Palanquin Dark"/>
              <a:buNone/>
              <a:defRPr>
                <a:latin typeface="Palanquin Dark"/>
                <a:ea typeface="Palanquin Dark"/>
                <a:cs typeface="Palanquin Dark"/>
                <a:sym typeface="Palanquin Dark"/>
              </a:defRPr>
            </a:lvl9pPr>
          </a:lstStyle>
          <a:p/>
        </p:txBody>
      </p:sp>
      <p:sp>
        <p:nvSpPr>
          <p:cNvPr id="71" name="Google Shape;71;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2" name="Shape 72"/>
        <p:cNvGrpSpPr/>
        <p:nvPr/>
      </p:nvGrpSpPr>
      <p:grpSpPr>
        <a:xfrm>
          <a:off x="0" y="0"/>
          <a:ext cx="0" cy="0"/>
          <a:chOff x="0" y="0"/>
          <a:chExt cx="0" cy="0"/>
        </a:xfrm>
      </p:grpSpPr>
      <p:pic>
        <p:nvPicPr>
          <p:cNvPr id="73" name="Google Shape;73;p8"/>
          <p:cNvPicPr preferRelativeResize="0"/>
          <p:nvPr/>
        </p:nvPicPr>
        <p:blipFill>
          <a:blip r:embed="rId2">
            <a:alphaModFix amt="86000"/>
          </a:blip>
          <a:stretch>
            <a:fillRect/>
          </a:stretch>
        </p:blipFill>
        <p:spPr>
          <a:xfrm>
            <a:off x="692200" y="2163892"/>
            <a:ext cx="7834675" cy="2574250"/>
          </a:xfrm>
          <a:prstGeom prst="rect">
            <a:avLst/>
          </a:prstGeom>
          <a:noFill/>
          <a:ln>
            <a:noFill/>
          </a:ln>
        </p:spPr>
      </p:pic>
      <p:grpSp>
        <p:nvGrpSpPr>
          <p:cNvPr id="74" name="Google Shape;74;p8"/>
          <p:cNvGrpSpPr/>
          <p:nvPr/>
        </p:nvGrpSpPr>
        <p:grpSpPr>
          <a:xfrm>
            <a:off x="-1247287" y="186427"/>
            <a:ext cx="11638573" cy="5385782"/>
            <a:chOff x="-1247287" y="186427"/>
            <a:chExt cx="11638573" cy="5385782"/>
          </a:xfrm>
        </p:grpSpPr>
        <p:grpSp>
          <p:nvGrpSpPr>
            <p:cNvPr id="75" name="Google Shape;75;p8"/>
            <p:cNvGrpSpPr/>
            <p:nvPr/>
          </p:nvGrpSpPr>
          <p:grpSpPr>
            <a:xfrm>
              <a:off x="0" y="3770825"/>
              <a:ext cx="9144018" cy="1495200"/>
              <a:chOff x="0" y="3770825"/>
              <a:chExt cx="9144018" cy="1495200"/>
            </a:xfrm>
          </p:grpSpPr>
          <p:sp>
            <p:nvSpPr>
              <p:cNvPr id="76" name="Google Shape;76;p8"/>
              <p:cNvSpPr/>
              <p:nvPr/>
            </p:nvSpPr>
            <p:spPr>
              <a:xfrm>
                <a:off x="0" y="3770825"/>
                <a:ext cx="9144017" cy="1495200"/>
              </a:xfrm>
              <a:custGeom>
                <a:rect b="b" l="l" r="r" t="t"/>
                <a:pathLst>
                  <a:path extrusionOk="0" h="19301" w="50275">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0" y="4179501"/>
                <a:ext cx="9144018" cy="1086500"/>
              </a:xfrm>
              <a:custGeom>
                <a:rect b="b" l="l" r="r" t="t"/>
                <a:pathLst>
                  <a:path extrusionOk="0" h="15277" w="5012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8"/>
            <p:cNvGrpSpPr/>
            <p:nvPr/>
          </p:nvGrpSpPr>
          <p:grpSpPr>
            <a:xfrm>
              <a:off x="-1247287" y="186427"/>
              <a:ext cx="11638573" cy="1757231"/>
              <a:chOff x="-611703" y="186427"/>
              <a:chExt cx="11638573" cy="1757231"/>
            </a:xfrm>
          </p:grpSpPr>
          <p:sp>
            <p:nvSpPr>
              <p:cNvPr id="79" name="Google Shape;79;p8"/>
              <p:cNvSpPr/>
              <p:nvPr/>
            </p:nvSpPr>
            <p:spPr>
              <a:xfrm flipH="1" rot="10800000">
                <a:off x="-611703" y="186437"/>
                <a:ext cx="4341017" cy="1235351"/>
              </a:xfrm>
              <a:custGeom>
                <a:rect b="b" l="l" r="r" t="t"/>
                <a:pathLst>
                  <a:path extrusionOk="0" h="25082" w="88138">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5397739" y="186427"/>
                <a:ext cx="5629131" cy="1757231"/>
              </a:xfrm>
              <a:custGeom>
                <a:rect b="b" l="l" r="r" t="t"/>
                <a:pathLst>
                  <a:path extrusionOk="0" h="27518" w="88148">
                    <a:moveTo>
                      <a:pt x="64536" y="1"/>
                    </a:moveTo>
                    <a:cubicBezTo>
                      <a:pt x="63518" y="1"/>
                      <a:pt x="62457" y="63"/>
                      <a:pt x="61431" y="186"/>
                    </a:cubicBezTo>
                    <a:cubicBezTo>
                      <a:pt x="56574" y="802"/>
                      <a:pt x="63666" y="3036"/>
                      <a:pt x="61010" y="3651"/>
                    </a:cubicBezTo>
                    <a:cubicBezTo>
                      <a:pt x="60420" y="3783"/>
                      <a:pt x="59461" y="3833"/>
                      <a:pt x="58276" y="3833"/>
                    </a:cubicBezTo>
                    <a:cubicBezTo>
                      <a:pt x="54194" y="3833"/>
                      <a:pt x="47429" y="3230"/>
                      <a:pt x="43815" y="3230"/>
                    </a:cubicBezTo>
                    <a:cubicBezTo>
                      <a:pt x="39152" y="3230"/>
                      <a:pt x="42811" y="7699"/>
                      <a:pt x="47248" y="8088"/>
                    </a:cubicBezTo>
                    <a:cubicBezTo>
                      <a:pt x="51501" y="8488"/>
                      <a:pt x="43082" y="11969"/>
                      <a:pt x="32852" y="11969"/>
                    </a:cubicBezTo>
                    <a:cubicBezTo>
                      <a:pt x="32333" y="11969"/>
                      <a:pt x="31810" y="11960"/>
                      <a:pt x="31283" y="11941"/>
                    </a:cubicBezTo>
                    <a:cubicBezTo>
                      <a:pt x="30657" y="11917"/>
                      <a:pt x="30091" y="11906"/>
                      <a:pt x="29580" y="11906"/>
                    </a:cubicBezTo>
                    <a:cubicBezTo>
                      <a:pt x="21154" y="11906"/>
                      <a:pt x="27751" y="14996"/>
                      <a:pt x="29858" y="15180"/>
                    </a:cubicBezTo>
                    <a:cubicBezTo>
                      <a:pt x="32055" y="15371"/>
                      <a:pt x="35410" y="20852"/>
                      <a:pt x="18597" y="20852"/>
                    </a:cubicBezTo>
                    <a:cubicBezTo>
                      <a:pt x="18309" y="20852"/>
                      <a:pt x="18015" y="20850"/>
                      <a:pt x="17714" y="20847"/>
                    </a:cubicBezTo>
                    <a:cubicBezTo>
                      <a:pt x="17466" y="20844"/>
                      <a:pt x="17222" y="20843"/>
                      <a:pt x="16981" y="20843"/>
                    </a:cubicBezTo>
                    <a:cubicBezTo>
                      <a:pt x="1" y="20843"/>
                      <a:pt x="3463" y="27518"/>
                      <a:pt x="12436" y="27518"/>
                    </a:cubicBezTo>
                    <a:cubicBezTo>
                      <a:pt x="21568" y="27518"/>
                      <a:pt x="12987" y="23534"/>
                      <a:pt x="20208" y="23308"/>
                    </a:cubicBezTo>
                    <a:cubicBezTo>
                      <a:pt x="27429" y="23081"/>
                      <a:pt x="43750" y="23243"/>
                      <a:pt x="37403" y="18612"/>
                    </a:cubicBezTo>
                    <a:cubicBezTo>
                      <a:pt x="34597" y="16540"/>
                      <a:pt x="35711" y="16028"/>
                      <a:pt x="38564" y="16028"/>
                    </a:cubicBezTo>
                    <a:cubicBezTo>
                      <a:pt x="41347" y="16028"/>
                      <a:pt x="45783" y="16515"/>
                      <a:pt x="49847" y="16515"/>
                    </a:cubicBezTo>
                    <a:cubicBezTo>
                      <a:pt x="50989" y="16515"/>
                      <a:pt x="52103" y="16477"/>
                      <a:pt x="53141" y="16378"/>
                    </a:cubicBezTo>
                    <a:cubicBezTo>
                      <a:pt x="61626" y="15568"/>
                      <a:pt x="48478" y="10776"/>
                      <a:pt x="55570" y="10646"/>
                    </a:cubicBezTo>
                    <a:cubicBezTo>
                      <a:pt x="55810" y="10642"/>
                      <a:pt x="56048" y="10640"/>
                      <a:pt x="56284" y="10640"/>
                    </a:cubicBezTo>
                    <a:cubicBezTo>
                      <a:pt x="62965" y="10640"/>
                      <a:pt x="67583" y="12378"/>
                      <a:pt x="63860" y="13755"/>
                    </a:cubicBezTo>
                    <a:cubicBezTo>
                      <a:pt x="61621" y="14583"/>
                      <a:pt x="65154" y="15574"/>
                      <a:pt x="69967" y="15574"/>
                    </a:cubicBezTo>
                    <a:cubicBezTo>
                      <a:pt x="73439" y="15574"/>
                      <a:pt x="77578" y="15058"/>
                      <a:pt x="80699" y="13593"/>
                    </a:cubicBezTo>
                    <a:cubicBezTo>
                      <a:pt x="88147" y="10128"/>
                      <a:pt x="57384" y="10322"/>
                      <a:pt x="65479" y="7278"/>
                    </a:cubicBezTo>
                    <a:cubicBezTo>
                      <a:pt x="73575" y="4234"/>
                      <a:pt x="83678" y="4040"/>
                      <a:pt x="83678" y="4040"/>
                    </a:cubicBezTo>
                    <a:lnTo>
                      <a:pt x="83678" y="4040"/>
                    </a:lnTo>
                    <a:cubicBezTo>
                      <a:pt x="83678" y="4040"/>
                      <a:pt x="83513" y="6720"/>
                      <a:pt x="84129" y="6720"/>
                    </a:cubicBezTo>
                    <a:cubicBezTo>
                      <a:pt x="84456" y="6720"/>
                      <a:pt x="85003" y="5965"/>
                      <a:pt x="85913" y="3651"/>
                    </a:cubicBezTo>
                    <a:lnTo>
                      <a:pt x="76004" y="1838"/>
                    </a:lnTo>
                    <a:cubicBezTo>
                      <a:pt x="76004" y="1838"/>
                      <a:pt x="71720" y="3562"/>
                      <a:pt x="70201" y="3562"/>
                    </a:cubicBezTo>
                    <a:cubicBezTo>
                      <a:pt x="69649" y="3562"/>
                      <a:pt x="69462" y="3334"/>
                      <a:pt x="69980" y="2712"/>
                    </a:cubicBezTo>
                    <a:cubicBezTo>
                      <a:pt x="71539" y="873"/>
                      <a:pt x="68341" y="1"/>
                      <a:pt x="64536" y="1"/>
                    </a:cubicBezTo>
                    <a:close/>
                  </a:path>
                </a:pathLst>
              </a:custGeom>
              <a:gradFill>
                <a:gsLst>
                  <a:gs pos="0">
                    <a:srgbClr val="00B4FF">
                      <a:alpha val="69019"/>
                      <a:alpha val="13020"/>
                    </a:srgbClr>
                  </a:gs>
                  <a:gs pos="100000">
                    <a:schemeClr val="dk2">
                      <a:alpha val="13020"/>
                    </a:scheme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8"/>
            <p:cNvGrpSpPr/>
            <p:nvPr/>
          </p:nvGrpSpPr>
          <p:grpSpPr>
            <a:xfrm>
              <a:off x="-293717" y="1723765"/>
              <a:ext cx="2395718" cy="3848444"/>
              <a:chOff x="7041508" y="1210590"/>
              <a:chExt cx="2395718" cy="3848444"/>
            </a:xfrm>
          </p:grpSpPr>
          <p:sp>
            <p:nvSpPr>
              <p:cNvPr id="82" name="Google Shape;82;p8"/>
              <p:cNvSpPr/>
              <p:nvPr/>
            </p:nvSpPr>
            <p:spPr>
              <a:xfrm rot="10800000">
                <a:off x="7041508" y="1212121"/>
                <a:ext cx="2395718" cy="3846913"/>
              </a:xfrm>
              <a:custGeom>
                <a:rect b="b" l="l" r="r" t="t"/>
                <a:pathLst>
                  <a:path extrusionOk="0" h="74061" w="44528">
                    <a:moveTo>
                      <a:pt x="972" y="5862"/>
                    </a:moveTo>
                    <a:cubicBezTo>
                      <a:pt x="972" y="5862"/>
                      <a:pt x="8841" y="11270"/>
                      <a:pt x="9068" y="17164"/>
                    </a:cubicBezTo>
                    <a:cubicBezTo>
                      <a:pt x="9327" y="23057"/>
                      <a:pt x="8971" y="31088"/>
                      <a:pt x="17844" y="32416"/>
                    </a:cubicBezTo>
                    <a:cubicBezTo>
                      <a:pt x="17844" y="32416"/>
                      <a:pt x="20596" y="39605"/>
                      <a:pt x="20208" y="41969"/>
                    </a:cubicBezTo>
                    <a:cubicBezTo>
                      <a:pt x="19819" y="44333"/>
                      <a:pt x="23122" y="50194"/>
                      <a:pt x="20952" y="51198"/>
                    </a:cubicBezTo>
                    <a:cubicBezTo>
                      <a:pt x="18815" y="52202"/>
                      <a:pt x="24871" y="59715"/>
                      <a:pt x="30343" y="61334"/>
                    </a:cubicBezTo>
                    <a:cubicBezTo>
                      <a:pt x="35816" y="62953"/>
                      <a:pt x="38051" y="72053"/>
                      <a:pt x="44106" y="74061"/>
                    </a:cubicBezTo>
                    <a:lnTo>
                      <a:pt x="44527" y="8096"/>
                    </a:lnTo>
                    <a:cubicBezTo>
                      <a:pt x="44527" y="8096"/>
                      <a:pt x="21438" y="1"/>
                      <a:pt x="10719" y="389"/>
                    </a:cubicBezTo>
                    <a:cubicBezTo>
                      <a:pt x="1" y="810"/>
                      <a:pt x="972" y="5862"/>
                      <a:pt x="972" y="58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rot="10800000">
                <a:off x="8121788" y="2648601"/>
                <a:ext cx="456514" cy="2200180"/>
              </a:xfrm>
              <a:custGeom>
                <a:rect b="b" l="l" r="r" t="t"/>
                <a:pathLst>
                  <a:path extrusionOk="0" h="42358" w="8485">
                    <a:moveTo>
                      <a:pt x="8485" y="2624"/>
                    </a:moveTo>
                    <a:lnTo>
                      <a:pt x="8290" y="16581"/>
                    </a:lnTo>
                    <a:lnTo>
                      <a:pt x="7092" y="14767"/>
                    </a:lnTo>
                    <a:lnTo>
                      <a:pt x="7287" y="24871"/>
                    </a:lnTo>
                    <a:cubicBezTo>
                      <a:pt x="7157" y="26846"/>
                      <a:pt x="6704" y="28757"/>
                      <a:pt x="5862" y="30538"/>
                    </a:cubicBezTo>
                    <a:cubicBezTo>
                      <a:pt x="4534" y="33323"/>
                      <a:pt x="6930" y="42358"/>
                      <a:pt x="6930" y="42358"/>
                    </a:cubicBezTo>
                    <a:cubicBezTo>
                      <a:pt x="6930" y="42358"/>
                      <a:pt x="4437" y="39249"/>
                      <a:pt x="4858" y="27915"/>
                    </a:cubicBezTo>
                    <a:cubicBezTo>
                      <a:pt x="5246" y="16581"/>
                      <a:pt x="3044" y="23252"/>
                      <a:pt x="3239" y="18394"/>
                    </a:cubicBezTo>
                    <a:cubicBezTo>
                      <a:pt x="3433" y="13537"/>
                      <a:pt x="1814" y="19625"/>
                      <a:pt x="1814" y="19625"/>
                    </a:cubicBezTo>
                    <a:lnTo>
                      <a:pt x="0" y="1620"/>
                    </a:lnTo>
                    <a:cubicBezTo>
                      <a:pt x="0" y="1620"/>
                      <a:pt x="7902" y="1"/>
                      <a:pt x="8485" y="262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10800000">
                <a:off x="7555538" y="1901786"/>
                <a:ext cx="456568" cy="2664442"/>
              </a:xfrm>
              <a:custGeom>
                <a:rect b="b" l="l" r="r" t="t"/>
                <a:pathLst>
                  <a:path extrusionOk="0" h="51296" w="8486">
                    <a:moveTo>
                      <a:pt x="8485" y="48802"/>
                    </a:moveTo>
                    <a:lnTo>
                      <a:pt x="7481" y="35039"/>
                    </a:lnTo>
                    <a:lnTo>
                      <a:pt x="6283" y="36658"/>
                    </a:lnTo>
                    <a:lnTo>
                      <a:pt x="7287" y="32805"/>
                    </a:lnTo>
                    <a:lnTo>
                      <a:pt x="6283" y="28142"/>
                    </a:lnTo>
                    <a:cubicBezTo>
                      <a:pt x="6283" y="28142"/>
                      <a:pt x="6283" y="17423"/>
                      <a:pt x="3628" y="10752"/>
                    </a:cubicBezTo>
                    <a:cubicBezTo>
                      <a:pt x="1005" y="4049"/>
                      <a:pt x="2430" y="1"/>
                      <a:pt x="2430" y="1"/>
                    </a:cubicBezTo>
                    <a:cubicBezTo>
                      <a:pt x="2430" y="1"/>
                      <a:pt x="1" y="5668"/>
                      <a:pt x="810" y="11141"/>
                    </a:cubicBezTo>
                    <a:lnTo>
                      <a:pt x="2235" y="10331"/>
                    </a:lnTo>
                    <a:lnTo>
                      <a:pt x="3239" y="28563"/>
                    </a:lnTo>
                    <a:lnTo>
                      <a:pt x="4243" y="25098"/>
                    </a:lnTo>
                    <a:lnTo>
                      <a:pt x="3433" y="32384"/>
                    </a:lnTo>
                    <a:lnTo>
                      <a:pt x="4373" y="5129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rot="10800000">
                <a:off x="7043345" y="1358453"/>
                <a:ext cx="804993" cy="3485290"/>
              </a:xfrm>
              <a:custGeom>
                <a:rect b="b" l="l" r="r" t="t"/>
                <a:pathLst>
                  <a:path extrusionOk="0" h="67099" w="14962">
                    <a:moveTo>
                      <a:pt x="14962" y="3951"/>
                    </a:moveTo>
                    <a:cubicBezTo>
                      <a:pt x="14962" y="3951"/>
                      <a:pt x="9295" y="1944"/>
                      <a:pt x="2300" y="1"/>
                    </a:cubicBezTo>
                    <a:lnTo>
                      <a:pt x="1" y="292"/>
                    </a:lnTo>
                    <a:cubicBezTo>
                      <a:pt x="1" y="292"/>
                      <a:pt x="4858" y="12047"/>
                      <a:pt x="4437" y="17099"/>
                    </a:cubicBezTo>
                    <a:cubicBezTo>
                      <a:pt x="4049" y="22151"/>
                      <a:pt x="6672" y="20726"/>
                      <a:pt x="6056" y="25810"/>
                    </a:cubicBezTo>
                    <a:cubicBezTo>
                      <a:pt x="5441" y="30862"/>
                      <a:pt x="10525" y="31056"/>
                      <a:pt x="7870" y="35913"/>
                    </a:cubicBezTo>
                    <a:cubicBezTo>
                      <a:pt x="6316" y="38893"/>
                      <a:pt x="5895" y="42358"/>
                      <a:pt x="6672" y="45628"/>
                    </a:cubicBezTo>
                    <a:cubicBezTo>
                      <a:pt x="4858" y="48867"/>
                      <a:pt x="6413" y="49482"/>
                      <a:pt x="6672" y="51295"/>
                    </a:cubicBezTo>
                    <a:cubicBezTo>
                      <a:pt x="6931" y="53141"/>
                      <a:pt x="7060" y="54955"/>
                      <a:pt x="6251" y="56153"/>
                    </a:cubicBezTo>
                    <a:cubicBezTo>
                      <a:pt x="5441" y="57383"/>
                      <a:pt x="11723" y="67098"/>
                      <a:pt x="13148" y="66904"/>
                    </a:cubicBezTo>
                    <a:cubicBezTo>
                      <a:pt x="13440" y="66839"/>
                      <a:pt x="13958" y="66418"/>
                      <a:pt x="14573" y="6580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10800000">
                <a:off x="7064198" y="1210590"/>
                <a:ext cx="1362548" cy="1192600"/>
              </a:xfrm>
              <a:custGeom>
                <a:rect b="b" l="l" r="r" t="t"/>
                <a:pathLst>
                  <a:path extrusionOk="0" h="22960" w="25325">
                    <a:moveTo>
                      <a:pt x="12080" y="9651"/>
                    </a:moveTo>
                    <a:cubicBezTo>
                      <a:pt x="7157" y="8193"/>
                      <a:pt x="1717" y="1911"/>
                      <a:pt x="2300" y="0"/>
                    </a:cubicBezTo>
                    <a:cubicBezTo>
                      <a:pt x="2268" y="33"/>
                      <a:pt x="2203" y="65"/>
                      <a:pt x="2170" y="65"/>
                    </a:cubicBezTo>
                    <a:cubicBezTo>
                      <a:pt x="1" y="1069"/>
                      <a:pt x="6089" y="8582"/>
                      <a:pt x="11561" y="10201"/>
                    </a:cubicBezTo>
                    <a:cubicBezTo>
                      <a:pt x="17002" y="11820"/>
                      <a:pt x="19236" y="20920"/>
                      <a:pt x="25324" y="22960"/>
                    </a:cubicBezTo>
                    <a:lnTo>
                      <a:pt x="25324" y="22215"/>
                    </a:lnTo>
                    <a:cubicBezTo>
                      <a:pt x="19657" y="19819"/>
                      <a:pt x="17390" y="11205"/>
                      <a:pt x="12080" y="965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rot="10800000">
                <a:off x="8165282" y="2426543"/>
                <a:ext cx="1237081" cy="2491214"/>
              </a:xfrm>
              <a:custGeom>
                <a:rect b="b" l="l" r="r" t="t"/>
                <a:pathLst>
                  <a:path extrusionOk="0" h="47961" w="22993">
                    <a:moveTo>
                      <a:pt x="20855" y="47960"/>
                    </a:moveTo>
                    <a:cubicBezTo>
                      <a:pt x="22992" y="46956"/>
                      <a:pt x="19689" y="41095"/>
                      <a:pt x="20078" y="38699"/>
                    </a:cubicBezTo>
                    <a:cubicBezTo>
                      <a:pt x="20466" y="36335"/>
                      <a:pt x="17714" y="29178"/>
                      <a:pt x="17714" y="29178"/>
                    </a:cubicBezTo>
                    <a:cubicBezTo>
                      <a:pt x="8841" y="27818"/>
                      <a:pt x="9165" y="19819"/>
                      <a:pt x="8938" y="13926"/>
                    </a:cubicBezTo>
                    <a:cubicBezTo>
                      <a:pt x="8744" y="8000"/>
                      <a:pt x="875" y="2592"/>
                      <a:pt x="875" y="2592"/>
                    </a:cubicBezTo>
                    <a:cubicBezTo>
                      <a:pt x="777" y="1652"/>
                      <a:pt x="1101" y="681"/>
                      <a:pt x="1749" y="1"/>
                    </a:cubicBezTo>
                    <a:cubicBezTo>
                      <a:pt x="0" y="1491"/>
                      <a:pt x="324" y="3142"/>
                      <a:pt x="324" y="3142"/>
                    </a:cubicBezTo>
                    <a:cubicBezTo>
                      <a:pt x="324" y="3142"/>
                      <a:pt x="8193" y="8550"/>
                      <a:pt x="8420" y="14444"/>
                    </a:cubicBezTo>
                    <a:cubicBezTo>
                      <a:pt x="8679" y="20337"/>
                      <a:pt x="8323" y="28368"/>
                      <a:pt x="17196" y="29696"/>
                    </a:cubicBezTo>
                    <a:cubicBezTo>
                      <a:pt x="17196" y="29696"/>
                      <a:pt x="19948" y="36885"/>
                      <a:pt x="19560" y="39249"/>
                    </a:cubicBezTo>
                    <a:cubicBezTo>
                      <a:pt x="19203" y="41322"/>
                      <a:pt x="21729" y="46147"/>
                      <a:pt x="20855" y="4796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10800000">
                <a:off x="8545152" y="3472835"/>
                <a:ext cx="217846" cy="1155617"/>
              </a:xfrm>
              <a:custGeom>
                <a:rect b="b" l="l" r="r" t="t"/>
                <a:pathLst>
                  <a:path extrusionOk="0" h="22248" w="4049">
                    <a:moveTo>
                      <a:pt x="389" y="1"/>
                    </a:moveTo>
                    <a:lnTo>
                      <a:pt x="1" y="12144"/>
                    </a:lnTo>
                    <a:lnTo>
                      <a:pt x="1199" y="9521"/>
                    </a:lnTo>
                    <a:lnTo>
                      <a:pt x="1393" y="19236"/>
                    </a:lnTo>
                    <a:lnTo>
                      <a:pt x="2818" y="22248"/>
                    </a:lnTo>
                    <a:lnTo>
                      <a:pt x="4049" y="16387"/>
                    </a:lnTo>
                    <a:lnTo>
                      <a:pt x="3628" y="7708"/>
                    </a:lnTo>
                    <a:lnTo>
                      <a:pt x="3012" y="103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rot="10800000">
                <a:off x="7870922" y="2231517"/>
                <a:ext cx="294461" cy="1283447"/>
              </a:xfrm>
              <a:custGeom>
                <a:rect b="b" l="l" r="r" t="t"/>
                <a:pathLst>
                  <a:path extrusionOk="0" h="24709" w="5473">
                    <a:moveTo>
                      <a:pt x="2235" y="0"/>
                    </a:moveTo>
                    <a:lnTo>
                      <a:pt x="0" y="6088"/>
                    </a:lnTo>
                    <a:lnTo>
                      <a:pt x="1619" y="5279"/>
                    </a:lnTo>
                    <a:lnTo>
                      <a:pt x="2235" y="21664"/>
                    </a:lnTo>
                    <a:lnTo>
                      <a:pt x="3854" y="24708"/>
                    </a:lnTo>
                    <a:lnTo>
                      <a:pt x="5473" y="18232"/>
                    </a:lnTo>
                    <a:lnTo>
                      <a:pt x="4275" y="19657"/>
                    </a:lnTo>
                    <a:lnTo>
                      <a:pt x="5084" y="17001"/>
                    </a:lnTo>
                    <a:lnTo>
                      <a:pt x="4663" y="5084"/>
                    </a:lnTo>
                    <a:lnTo>
                      <a:pt x="3044" y="790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 name="Google Shape;90;p8"/>
          <p:cNvSpPr txBox="1"/>
          <p:nvPr>
            <p:ph type="title"/>
          </p:nvPr>
        </p:nvSpPr>
        <p:spPr>
          <a:xfrm>
            <a:off x="1965900" y="1609226"/>
            <a:ext cx="5212200" cy="20646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8500"/>
              <a:buNone/>
              <a:defRPr sz="8500"/>
            </a:lvl1pPr>
            <a:lvl2pPr lvl="1" rtl="0">
              <a:lnSpc>
                <a:spcPct val="80000"/>
              </a:lnSpc>
              <a:spcBef>
                <a:spcPts val="0"/>
              </a:spcBef>
              <a:spcAft>
                <a:spcPts val="0"/>
              </a:spcAft>
              <a:buSzPts val="3400"/>
              <a:buNone/>
              <a:defRPr/>
            </a:lvl2pPr>
            <a:lvl3pPr lvl="2" rtl="0">
              <a:lnSpc>
                <a:spcPct val="80000"/>
              </a:lnSpc>
              <a:spcBef>
                <a:spcPts val="0"/>
              </a:spcBef>
              <a:spcAft>
                <a:spcPts val="0"/>
              </a:spcAft>
              <a:buSzPts val="3400"/>
              <a:buNone/>
              <a:defRPr/>
            </a:lvl3pPr>
            <a:lvl4pPr lvl="3" rtl="0">
              <a:lnSpc>
                <a:spcPct val="80000"/>
              </a:lnSpc>
              <a:spcBef>
                <a:spcPts val="0"/>
              </a:spcBef>
              <a:spcAft>
                <a:spcPts val="0"/>
              </a:spcAft>
              <a:buSzPts val="3400"/>
              <a:buNone/>
              <a:defRPr/>
            </a:lvl4pPr>
            <a:lvl5pPr lvl="4" rtl="0">
              <a:lnSpc>
                <a:spcPct val="80000"/>
              </a:lnSpc>
              <a:spcBef>
                <a:spcPts val="0"/>
              </a:spcBef>
              <a:spcAft>
                <a:spcPts val="0"/>
              </a:spcAft>
              <a:buSzPts val="3400"/>
              <a:buNone/>
              <a:defRPr/>
            </a:lvl5pPr>
            <a:lvl6pPr lvl="5" rtl="0">
              <a:lnSpc>
                <a:spcPct val="80000"/>
              </a:lnSpc>
              <a:spcBef>
                <a:spcPts val="0"/>
              </a:spcBef>
              <a:spcAft>
                <a:spcPts val="0"/>
              </a:spcAft>
              <a:buSzPts val="3400"/>
              <a:buNone/>
              <a:defRPr/>
            </a:lvl6pPr>
            <a:lvl7pPr lvl="6" rtl="0">
              <a:lnSpc>
                <a:spcPct val="80000"/>
              </a:lnSpc>
              <a:spcBef>
                <a:spcPts val="0"/>
              </a:spcBef>
              <a:spcAft>
                <a:spcPts val="0"/>
              </a:spcAft>
              <a:buSzPts val="3400"/>
              <a:buNone/>
              <a:defRPr/>
            </a:lvl7pPr>
            <a:lvl8pPr lvl="7" rtl="0">
              <a:lnSpc>
                <a:spcPct val="80000"/>
              </a:lnSpc>
              <a:spcBef>
                <a:spcPts val="0"/>
              </a:spcBef>
              <a:spcAft>
                <a:spcPts val="0"/>
              </a:spcAft>
              <a:buSzPts val="3400"/>
              <a:buNone/>
              <a:defRPr/>
            </a:lvl8pPr>
            <a:lvl9pPr lvl="8" rtl="0">
              <a:lnSpc>
                <a:spcPct val="80000"/>
              </a:lnSpc>
              <a:spcBef>
                <a:spcPts val="0"/>
              </a:spcBef>
              <a:spcAft>
                <a:spcPts val="0"/>
              </a:spcAft>
              <a:buSzPts val="3400"/>
              <a:buNone/>
              <a:defRPr/>
            </a:lvl9pPr>
          </a:lstStyle>
          <a:p/>
        </p:txBody>
      </p:sp>
      <p:sp>
        <p:nvSpPr>
          <p:cNvPr id="91" name="Google Shape;91;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2" name="Shape 92"/>
        <p:cNvGrpSpPr/>
        <p:nvPr/>
      </p:nvGrpSpPr>
      <p:grpSpPr>
        <a:xfrm>
          <a:off x="0" y="0"/>
          <a:ext cx="0" cy="0"/>
          <a:chOff x="0" y="0"/>
          <a:chExt cx="0" cy="0"/>
        </a:xfrm>
      </p:grpSpPr>
      <p:sp>
        <p:nvSpPr>
          <p:cNvPr id="93" name="Google Shape;93;p9"/>
          <p:cNvSpPr txBox="1"/>
          <p:nvPr>
            <p:ph type="title"/>
          </p:nvPr>
        </p:nvSpPr>
        <p:spPr>
          <a:xfrm>
            <a:off x="1235250" y="1456862"/>
            <a:ext cx="2492700" cy="10719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3400"/>
              <a:buNone/>
              <a:defRPr sz="4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94" name="Google Shape;94;p9"/>
          <p:cNvSpPr txBox="1"/>
          <p:nvPr>
            <p:ph idx="1" type="subTitle"/>
          </p:nvPr>
        </p:nvSpPr>
        <p:spPr>
          <a:xfrm>
            <a:off x="887700" y="2528638"/>
            <a:ext cx="3187800" cy="115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grpSp>
        <p:nvGrpSpPr>
          <p:cNvPr id="95" name="Google Shape;95;p9"/>
          <p:cNvGrpSpPr/>
          <p:nvPr/>
        </p:nvGrpSpPr>
        <p:grpSpPr>
          <a:xfrm>
            <a:off x="-754400" y="-175700"/>
            <a:ext cx="9898420" cy="5321248"/>
            <a:chOff x="-754400" y="-175700"/>
            <a:chExt cx="9898420" cy="5321248"/>
          </a:xfrm>
        </p:grpSpPr>
        <p:sp>
          <p:nvSpPr>
            <p:cNvPr id="96" name="Google Shape;96;p9"/>
            <p:cNvSpPr/>
            <p:nvPr/>
          </p:nvSpPr>
          <p:spPr>
            <a:xfrm>
              <a:off x="0" y="4073650"/>
              <a:ext cx="9144020" cy="1071898"/>
            </a:xfrm>
            <a:custGeom>
              <a:rect b="b" l="l" r="r" t="t"/>
              <a:pathLst>
                <a:path extrusionOk="0" h="13450" w="50284">
                  <a:moveTo>
                    <a:pt x="50284" y="2628"/>
                  </a:moveTo>
                  <a:cubicBezTo>
                    <a:pt x="49026" y="3473"/>
                    <a:pt x="48000" y="4601"/>
                    <a:pt x="46622" y="5342"/>
                  </a:cubicBezTo>
                  <a:cubicBezTo>
                    <a:pt x="45743" y="5756"/>
                    <a:pt x="44916" y="5739"/>
                    <a:pt x="43994" y="5480"/>
                  </a:cubicBezTo>
                  <a:cubicBezTo>
                    <a:pt x="43460" y="5627"/>
                    <a:pt x="42676" y="5937"/>
                    <a:pt x="42477" y="6437"/>
                  </a:cubicBezTo>
                  <a:cubicBezTo>
                    <a:pt x="42314" y="6540"/>
                    <a:pt x="42133" y="6626"/>
                    <a:pt x="41960" y="6480"/>
                  </a:cubicBezTo>
                  <a:cubicBezTo>
                    <a:pt x="41469" y="5928"/>
                    <a:pt x="41090" y="5334"/>
                    <a:pt x="40306" y="5325"/>
                  </a:cubicBezTo>
                  <a:cubicBezTo>
                    <a:pt x="39290" y="4464"/>
                    <a:pt x="38299" y="3697"/>
                    <a:pt x="37092" y="3197"/>
                  </a:cubicBezTo>
                  <a:cubicBezTo>
                    <a:pt x="35835" y="2766"/>
                    <a:pt x="34508" y="2551"/>
                    <a:pt x="33267" y="2396"/>
                  </a:cubicBezTo>
                  <a:cubicBezTo>
                    <a:pt x="32716" y="1732"/>
                    <a:pt x="32690" y="2413"/>
                    <a:pt x="32466" y="2120"/>
                  </a:cubicBezTo>
                  <a:cubicBezTo>
                    <a:pt x="30794" y="2163"/>
                    <a:pt x="28787" y="2284"/>
                    <a:pt x="26969" y="1706"/>
                  </a:cubicBezTo>
                  <a:cubicBezTo>
                    <a:pt x="26116" y="1586"/>
                    <a:pt x="25366" y="2111"/>
                    <a:pt x="24522" y="2094"/>
                  </a:cubicBezTo>
                  <a:cubicBezTo>
                    <a:pt x="23962" y="1870"/>
                    <a:pt x="23384" y="1741"/>
                    <a:pt x="22781" y="1853"/>
                  </a:cubicBezTo>
                  <a:cubicBezTo>
                    <a:pt x="19593" y="1655"/>
                    <a:pt x="16448" y="0"/>
                    <a:pt x="13381" y="1534"/>
                  </a:cubicBezTo>
                  <a:cubicBezTo>
                    <a:pt x="10995" y="2301"/>
                    <a:pt x="8444" y="1034"/>
                    <a:pt x="6092" y="500"/>
                  </a:cubicBezTo>
                  <a:cubicBezTo>
                    <a:pt x="4446" y="302"/>
                    <a:pt x="2878" y="1095"/>
                    <a:pt x="1164" y="810"/>
                  </a:cubicBezTo>
                  <a:cubicBezTo>
                    <a:pt x="707" y="612"/>
                    <a:pt x="328" y="569"/>
                    <a:pt x="1" y="664"/>
                  </a:cubicBezTo>
                  <a:lnTo>
                    <a:pt x="1" y="13450"/>
                  </a:lnTo>
                  <a:lnTo>
                    <a:pt x="50275" y="13450"/>
                  </a:lnTo>
                  <a:close/>
                </a:path>
              </a:pathLst>
            </a:custGeom>
            <a:gradFill>
              <a:gsLst>
                <a:gs pos="0">
                  <a:srgbClr val="193D7E"/>
                </a:gs>
                <a:gs pos="100000">
                  <a:srgbClr val="4884B6">
                    <a:alpha val="6156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754400" y="-175700"/>
              <a:ext cx="3397016" cy="1157976"/>
            </a:xfrm>
            <a:custGeom>
              <a:rect b="b" l="l" r="r" t="t"/>
              <a:pathLst>
                <a:path extrusionOk="0" h="31602" w="92707">
                  <a:moveTo>
                    <a:pt x="41913" y="1"/>
                  </a:moveTo>
                  <a:cubicBezTo>
                    <a:pt x="37758" y="1"/>
                    <a:pt x="35008" y="701"/>
                    <a:pt x="35794" y="3263"/>
                  </a:cubicBezTo>
                  <a:cubicBezTo>
                    <a:pt x="35968" y="3755"/>
                    <a:pt x="35736" y="4334"/>
                    <a:pt x="35273" y="4594"/>
                  </a:cubicBezTo>
                  <a:cubicBezTo>
                    <a:pt x="32038" y="6512"/>
                    <a:pt x="28721" y="7154"/>
                    <a:pt x="25419" y="7154"/>
                  </a:cubicBezTo>
                  <a:cubicBezTo>
                    <a:pt x="18737" y="7154"/>
                    <a:pt x="12118" y="4525"/>
                    <a:pt x="6372" y="4525"/>
                  </a:cubicBezTo>
                  <a:cubicBezTo>
                    <a:pt x="4544" y="4525"/>
                    <a:pt x="2804" y="4791"/>
                    <a:pt x="1179" y="5492"/>
                  </a:cubicBezTo>
                  <a:cubicBezTo>
                    <a:pt x="947" y="5607"/>
                    <a:pt x="744" y="5781"/>
                    <a:pt x="629" y="6013"/>
                  </a:cubicBezTo>
                  <a:cubicBezTo>
                    <a:pt x="0" y="7219"/>
                    <a:pt x="977" y="7506"/>
                    <a:pt x="2431" y="7506"/>
                  </a:cubicBezTo>
                  <a:cubicBezTo>
                    <a:pt x="3746" y="7506"/>
                    <a:pt x="5452" y="7271"/>
                    <a:pt x="6713" y="7271"/>
                  </a:cubicBezTo>
                  <a:cubicBezTo>
                    <a:pt x="8035" y="7271"/>
                    <a:pt x="8866" y="7529"/>
                    <a:pt x="8241" y="8588"/>
                  </a:cubicBezTo>
                  <a:cubicBezTo>
                    <a:pt x="8067" y="8849"/>
                    <a:pt x="7806" y="9052"/>
                    <a:pt x="7488" y="9138"/>
                  </a:cubicBezTo>
                  <a:cubicBezTo>
                    <a:pt x="4304" y="9804"/>
                    <a:pt x="310" y="9457"/>
                    <a:pt x="3986" y="11570"/>
                  </a:cubicBezTo>
                  <a:cubicBezTo>
                    <a:pt x="5925" y="13335"/>
                    <a:pt x="16952" y="11917"/>
                    <a:pt x="12756" y="15072"/>
                  </a:cubicBezTo>
                  <a:cubicBezTo>
                    <a:pt x="12669" y="15101"/>
                    <a:pt x="12582" y="15158"/>
                    <a:pt x="12495" y="15216"/>
                  </a:cubicBezTo>
                  <a:cubicBezTo>
                    <a:pt x="2105" y="19471"/>
                    <a:pt x="23725" y="20079"/>
                    <a:pt x="27285" y="20600"/>
                  </a:cubicBezTo>
                  <a:lnTo>
                    <a:pt x="27516" y="20600"/>
                  </a:lnTo>
                  <a:cubicBezTo>
                    <a:pt x="28235" y="20556"/>
                    <a:pt x="28936" y="20535"/>
                    <a:pt x="29622" y="20535"/>
                  </a:cubicBezTo>
                  <a:cubicBezTo>
                    <a:pt x="38443" y="20535"/>
                    <a:pt x="44683" y="23914"/>
                    <a:pt x="52470" y="23914"/>
                  </a:cubicBezTo>
                  <a:cubicBezTo>
                    <a:pt x="54826" y="23914"/>
                    <a:pt x="57324" y="23605"/>
                    <a:pt x="60077" y="22799"/>
                  </a:cubicBezTo>
                  <a:lnTo>
                    <a:pt x="60164" y="22770"/>
                  </a:lnTo>
                  <a:cubicBezTo>
                    <a:pt x="61612" y="22439"/>
                    <a:pt x="63205" y="22275"/>
                    <a:pt x="64834" y="22275"/>
                  </a:cubicBezTo>
                  <a:cubicBezTo>
                    <a:pt x="68186" y="22275"/>
                    <a:pt x="71686" y="22970"/>
                    <a:pt x="74374" y="24333"/>
                  </a:cubicBezTo>
                  <a:cubicBezTo>
                    <a:pt x="74664" y="24478"/>
                    <a:pt x="74866" y="24709"/>
                    <a:pt x="74953" y="25028"/>
                  </a:cubicBezTo>
                  <a:cubicBezTo>
                    <a:pt x="75458" y="26791"/>
                    <a:pt x="73969" y="27260"/>
                    <a:pt x="71708" y="27260"/>
                  </a:cubicBezTo>
                  <a:cubicBezTo>
                    <a:pt x="69129" y="27260"/>
                    <a:pt x="65544" y="26649"/>
                    <a:pt x="62770" y="26649"/>
                  </a:cubicBezTo>
                  <a:cubicBezTo>
                    <a:pt x="61987" y="26649"/>
                    <a:pt x="61268" y="26697"/>
                    <a:pt x="60656" y="26822"/>
                  </a:cubicBezTo>
                  <a:cubicBezTo>
                    <a:pt x="59411" y="27054"/>
                    <a:pt x="59382" y="28790"/>
                    <a:pt x="60569" y="29109"/>
                  </a:cubicBezTo>
                  <a:cubicBezTo>
                    <a:pt x="67351" y="30874"/>
                    <a:pt x="73169" y="31601"/>
                    <a:pt x="77649" y="31601"/>
                  </a:cubicBezTo>
                  <a:cubicBezTo>
                    <a:pt x="92706" y="31601"/>
                    <a:pt x="92627" y="23380"/>
                    <a:pt x="63116" y="18718"/>
                  </a:cubicBezTo>
                  <a:cubicBezTo>
                    <a:pt x="62962" y="18700"/>
                    <a:pt x="62794" y="18691"/>
                    <a:pt x="62614" y="18691"/>
                  </a:cubicBezTo>
                  <a:cubicBezTo>
                    <a:pt x="60191" y="18691"/>
                    <a:pt x="55518" y="20264"/>
                    <a:pt x="52371" y="20264"/>
                  </a:cubicBezTo>
                  <a:cubicBezTo>
                    <a:pt x="51040" y="20264"/>
                    <a:pt x="49983" y="19983"/>
                    <a:pt x="49484" y="19181"/>
                  </a:cubicBezTo>
                  <a:cubicBezTo>
                    <a:pt x="49107" y="18516"/>
                    <a:pt x="49426" y="17705"/>
                    <a:pt x="50120" y="17474"/>
                  </a:cubicBezTo>
                  <a:cubicBezTo>
                    <a:pt x="54925" y="15795"/>
                    <a:pt x="65286" y="16403"/>
                    <a:pt x="56198" y="12988"/>
                  </a:cubicBezTo>
                  <a:cubicBezTo>
                    <a:pt x="56112" y="12930"/>
                    <a:pt x="56025" y="12901"/>
                    <a:pt x="55967" y="12843"/>
                  </a:cubicBezTo>
                  <a:cubicBezTo>
                    <a:pt x="55550" y="12603"/>
                    <a:pt x="54718" y="12521"/>
                    <a:pt x="53667" y="12521"/>
                  </a:cubicBezTo>
                  <a:cubicBezTo>
                    <a:pt x="51477" y="12521"/>
                    <a:pt x="48335" y="12874"/>
                    <a:pt x="46016" y="12874"/>
                  </a:cubicBezTo>
                  <a:cubicBezTo>
                    <a:pt x="43953" y="12874"/>
                    <a:pt x="42541" y="12595"/>
                    <a:pt x="43030" y="11541"/>
                  </a:cubicBezTo>
                  <a:cubicBezTo>
                    <a:pt x="43174" y="11222"/>
                    <a:pt x="43464" y="10991"/>
                    <a:pt x="43782" y="10904"/>
                  </a:cubicBezTo>
                  <a:cubicBezTo>
                    <a:pt x="44621" y="10614"/>
                    <a:pt x="44535" y="9399"/>
                    <a:pt x="43637" y="9225"/>
                  </a:cubicBezTo>
                  <a:cubicBezTo>
                    <a:pt x="42248" y="8704"/>
                    <a:pt x="37154" y="8154"/>
                    <a:pt x="39267" y="6389"/>
                  </a:cubicBezTo>
                  <a:cubicBezTo>
                    <a:pt x="39354" y="6302"/>
                    <a:pt x="39470" y="6244"/>
                    <a:pt x="39556" y="6215"/>
                  </a:cubicBezTo>
                  <a:cubicBezTo>
                    <a:pt x="41220" y="5565"/>
                    <a:pt x="45089" y="5416"/>
                    <a:pt x="49581" y="5416"/>
                  </a:cubicBezTo>
                  <a:cubicBezTo>
                    <a:pt x="53342" y="5416"/>
                    <a:pt x="57541" y="5520"/>
                    <a:pt x="61246" y="5520"/>
                  </a:cubicBezTo>
                  <a:cubicBezTo>
                    <a:pt x="70436" y="5520"/>
                    <a:pt x="76591" y="4881"/>
                    <a:pt x="65518" y="427"/>
                  </a:cubicBezTo>
                  <a:cubicBezTo>
                    <a:pt x="65394" y="365"/>
                    <a:pt x="65253" y="336"/>
                    <a:pt x="65109" y="336"/>
                  </a:cubicBezTo>
                  <a:cubicBezTo>
                    <a:pt x="64984" y="336"/>
                    <a:pt x="64857" y="357"/>
                    <a:pt x="64736" y="398"/>
                  </a:cubicBezTo>
                  <a:cubicBezTo>
                    <a:pt x="63369" y="855"/>
                    <a:pt x="61491" y="1019"/>
                    <a:pt x="59342" y="1019"/>
                  </a:cubicBezTo>
                  <a:cubicBezTo>
                    <a:pt x="53977" y="1019"/>
                    <a:pt x="46923" y="1"/>
                    <a:pt x="41913" y="1"/>
                  </a:cubicBezTo>
                  <a:close/>
                </a:path>
              </a:pathLst>
            </a:custGeom>
            <a:gradFill>
              <a:gsLst>
                <a:gs pos="0">
                  <a:srgbClr val="00B4FF">
                    <a:alpha val="58431"/>
                  </a:srgbClr>
                </a:gs>
                <a:gs pos="100000">
                  <a:srgbClr val="345BA0"/>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sp>
        <p:nvSpPr>
          <p:cNvPr id="100" name="Google Shape;100;p10"/>
          <p:cNvSpPr txBox="1"/>
          <p:nvPr>
            <p:ph type="title"/>
          </p:nvPr>
        </p:nvSpPr>
        <p:spPr>
          <a:xfrm>
            <a:off x="6140575" y="470570"/>
            <a:ext cx="2280900" cy="1741800"/>
          </a:xfrm>
          <a:prstGeom prst="rect">
            <a:avLst/>
          </a:prstGeom>
          <a:noFill/>
        </p:spPr>
        <p:txBody>
          <a:bodyPr anchorCtr="0" anchor="t" bIns="91425" lIns="91425" spcFirstLastPara="1" rIns="91425" wrap="square" tIns="91425">
            <a:noAutofit/>
          </a:bodyPr>
          <a:lstStyle>
            <a:lvl1pPr lvl="0" rtl="0" algn="r">
              <a:lnSpc>
                <a:spcPct val="80000"/>
              </a:lnSpc>
              <a:spcBef>
                <a:spcPts val="0"/>
              </a:spcBef>
              <a:spcAft>
                <a:spcPts val="0"/>
              </a:spcAft>
              <a:buSzPts val="3200"/>
              <a:buFont typeface="Fredoka One"/>
              <a:buNone/>
              <a:defRPr>
                <a:solidFill>
                  <a:schemeClr val="lt2"/>
                </a:solidFill>
              </a:defRPr>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grpSp>
        <p:nvGrpSpPr>
          <p:cNvPr id="101" name="Google Shape;101;p10"/>
          <p:cNvGrpSpPr/>
          <p:nvPr/>
        </p:nvGrpSpPr>
        <p:grpSpPr>
          <a:xfrm>
            <a:off x="-802027" y="238798"/>
            <a:ext cx="12309275" cy="3270949"/>
            <a:chOff x="-166444" y="238798"/>
            <a:chExt cx="12309275" cy="3270949"/>
          </a:xfrm>
        </p:grpSpPr>
        <p:sp>
          <p:nvSpPr>
            <p:cNvPr id="102" name="Google Shape;102;p10"/>
            <p:cNvSpPr/>
            <p:nvPr/>
          </p:nvSpPr>
          <p:spPr>
            <a:xfrm flipH="1" rot="10800000">
              <a:off x="-166444" y="238798"/>
              <a:ext cx="3444653" cy="980330"/>
            </a:xfrm>
            <a:custGeom>
              <a:rect b="b" l="l" r="r" t="t"/>
              <a:pathLst>
                <a:path extrusionOk="0" h="25082" w="88138">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345BA0">
                    <a:alpha val="41960"/>
                    <a:alpha val="13020"/>
                  </a:srgbClr>
                </a:gs>
                <a:gs pos="100000">
                  <a:srgbClr val="76C1FF">
                    <a:alpha val="70588"/>
                    <a:alpha val="130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p:nvPr/>
          </p:nvSpPr>
          <p:spPr>
            <a:xfrm>
              <a:off x="7416336" y="2034300"/>
              <a:ext cx="4726496" cy="1475446"/>
            </a:xfrm>
            <a:custGeom>
              <a:rect b="b" l="l" r="r" t="t"/>
              <a:pathLst>
                <a:path extrusionOk="0" h="27518" w="88148">
                  <a:moveTo>
                    <a:pt x="64536" y="1"/>
                  </a:moveTo>
                  <a:cubicBezTo>
                    <a:pt x="63518" y="1"/>
                    <a:pt x="62457" y="63"/>
                    <a:pt x="61431" y="186"/>
                  </a:cubicBezTo>
                  <a:cubicBezTo>
                    <a:pt x="56574" y="802"/>
                    <a:pt x="63666" y="3036"/>
                    <a:pt x="61010" y="3651"/>
                  </a:cubicBezTo>
                  <a:cubicBezTo>
                    <a:pt x="60420" y="3783"/>
                    <a:pt x="59461" y="3833"/>
                    <a:pt x="58276" y="3833"/>
                  </a:cubicBezTo>
                  <a:cubicBezTo>
                    <a:pt x="54194" y="3833"/>
                    <a:pt x="47429" y="3230"/>
                    <a:pt x="43815" y="3230"/>
                  </a:cubicBezTo>
                  <a:cubicBezTo>
                    <a:pt x="39152" y="3230"/>
                    <a:pt x="42811" y="7699"/>
                    <a:pt x="47248" y="8088"/>
                  </a:cubicBezTo>
                  <a:cubicBezTo>
                    <a:pt x="51501" y="8488"/>
                    <a:pt x="43082" y="11969"/>
                    <a:pt x="32852" y="11969"/>
                  </a:cubicBezTo>
                  <a:cubicBezTo>
                    <a:pt x="32333" y="11969"/>
                    <a:pt x="31810" y="11960"/>
                    <a:pt x="31283" y="11941"/>
                  </a:cubicBezTo>
                  <a:cubicBezTo>
                    <a:pt x="30657" y="11917"/>
                    <a:pt x="30091" y="11906"/>
                    <a:pt x="29580" y="11906"/>
                  </a:cubicBezTo>
                  <a:cubicBezTo>
                    <a:pt x="21154" y="11906"/>
                    <a:pt x="27751" y="14996"/>
                    <a:pt x="29858" y="15180"/>
                  </a:cubicBezTo>
                  <a:cubicBezTo>
                    <a:pt x="32055" y="15371"/>
                    <a:pt x="35410" y="20852"/>
                    <a:pt x="18597" y="20852"/>
                  </a:cubicBezTo>
                  <a:cubicBezTo>
                    <a:pt x="18309" y="20852"/>
                    <a:pt x="18015" y="20850"/>
                    <a:pt x="17714" y="20847"/>
                  </a:cubicBezTo>
                  <a:cubicBezTo>
                    <a:pt x="17466" y="20844"/>
                    <a:pt x="17222" y="20843"/>
                    <a:pt x="16981" y="20843"/>
                  </a:cubicBezTo>
                  <a:cubicBezTo>
                    <a:pt x="1" y="20843"/>
                    <a:pt x="3463" y="27518"/>
                    <a:pt x="12436" y="27518"/>
                  </a:cubicBezTo>
                  <a:cubicBezTo>
                    <a:pt x="21568" y="27518"/>
                    <a:pt x="12987" y="23534"/>
                    <a:pt x="20208" y="23308"/>
                  </a:cubicBezTo>
                  <a:cubicBezTo>
                    <a:pt x="27429" y="23081"/>
                    <a:pt x="43750" y="23243"/>
                    <a:pt x="37403" y="18612"/>
                  </a:cubicBezTo>
                  <a:cubicBezTo>
                    <a:pt x="34597" y="16540"/>
                    <a:pt x="35711" y="16028"/>
                    <a:pt x="38564" y="16028"/>
                  </a:cubicBezTo>
                  <a:cubicBezTo>
                    <a:pt x="41347" y="16028"/>
                    <a:pt x="45783" y="16515"/>
                    <a:pt x="49847" y="16515"/>
                  </a:cubicBezTo>
                  <a:cubicBezTo>
                    <a:pt x="50989" y="16515"/>
                    <a:pt x="52103" y="16477"/>
                    <a:pt x="53141" y="16378"/>
                  </a:cubicBezTo>
                  <a:cubicBezTo>
                    <a:pt x="61626" y="15568"/>
                    <a:pt x="48478" y="10776"/>
                    <a:pt x="55570" y="10646"/>
                  </a:cubicBezTo>
                  <a:cubicBezTo>
                    <a:pt x="55810" y="10642"/>
                    <a:pt x="56048" y="10640"/>
                    <a:pt x="56284" y="10640"/>
                  </a:cubicBezTo>
                  <a:cubicBezTo>
                    <a:pt x="62965" y="10640"/>
                    <a:pt x="67583" y="12378"/>
                    <a:pt x="63860" y="13755"/>
                  </a:cubicBezTo>
                  <a:cubicBezTo>
                    <a:pt x="61621" y="14583"/>
                    <a:pt x="65154" y="15574"/>
                    <a:pt x="69967" y="15574"/>
                  </a:cubicBezTo>
                  <a:cubicBezTo>
                    <a:pt x="73439" y="15574"/>
                    <a:pt x="77578" y="15058"/>
                    <a:pt x="80699" y="13593"/>
                  </a:cubicBezTo>
                  <a:cubicBezTo>
                    <a:pt x="88147" y="10128"/>
                    <a:pt x="57384" y="10322"/>
                    <a:pt x="65479" y="7278"/>
                  </a:cubicBezTo>
                  <a:cubicBezTo>
                    <a:pt x="73575" y="4234"/>
                    <a:pt x="83678" y="4040"/>
                    <a:pt x="83678" y="4040"/>
                  </a:cubicBezTo>
                  <a:lnTo>
                    <a:pt x="83678" y="4040"/>
                  </a:lnTo>
                  <a:cubicBezTo>
                    <a:pt x="83678" y="4040"/>
                    <a:pt x="83513" y="6720"/>
                    <a:pt x="84129" y="6720"/>
                  </a:cubicBezTo>
                  <a:cubicBezTo>
                    <a:pt x="84456" y="6720"/>
                    <a:pt x="85003" y="5965"/>
                    <a:pt x="85913" y="3651"/>
                  </a:cubicBezTo>
                  <a:lnTo>
                    <a:pt x="76004" y="1838"/>
                  </a:lnTo>
                  <a:cubicBezTo>
                    <a:pt x="76004" y="1838"/>
                    <a:pt x="71720" y="3562"/>
                    <a:pt x="70201" y="3562"/>
                  </a:cubicBezTo>
                  <a:cubicBezTo>
                    <a:pt x="69649" y="3562"/>
                    <a:pt x="69462" y="3334"/>
                    <a:pt x="69980" y="2712"/>
                  </a:cubicBezTo>
                  <a:cubicBezTo>
                    <a:pt x="71539" y="873"/>
                    <a:pt x="68341" y="1"/>
                    <a:pt x="64536" y="1"/>
                  </a:cubicBezTo>
                  <a:close/>
                </a:path>
              </a:pathLst>
            </a:custGeom>
            <a:gradFill>
              <a:gsLst>
                <a:gs pos="0">
                  <a:srgbClr val="345BA0">
                    <a:alpha val="41960"/>
                    <a:alpha val="13020"/>
                  </a:srgbClr>
                </a:gs>
                <a:gs pos="100000">
                  <a:srgbClr val="76C1FF">
                    <a:alpha val="70588"/>
                    <a:alpha val="130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3400"/>
              <a:buFont typeface="Karantina"/>
              <a:buNone/>
              <a:defRPr b="1" sz="3400">
                <a:solidFill>
                  <a:schemeClr val="accent3"/>
                </a:solidFill>
                <a:latin typeface="Karantina"/>
                <a:ea typeface="Karantina"/>
                <a:cs typeface="Karantina"/>
                <a:sym typeface="Karantina"/>
              </a:defRPr>
            </a:lvl1pPr>
            <a:lvl2pPr lvl="1" rtl="0" algn="ctr">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2pPr>
            <a:lvl3pPr lvl="2" rtl="0" algn="ctr">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3pPr>
            <a:lvl4pPr lvl="3" rtl="0" algn="ctr">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4pPr>
            <a:lvl5pPr lvl="4" rtl="0" algn="ctr">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5pPr>
            <a:lvl6pPr lvl="5" rtl="0" algn="ctr">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6pPr>
            <a:lvl7pPr lvl="6" rtl="0" algn="ctr">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7pPr>
            <a:lvl8pPr lvl="7" rtl="0" algn="ctr">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8pPr>
            <a:lvl9pPr lvl="8" rtl="0" algn="ctr">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ctr" bIns="91425" lIns="91425" spcFirstLastPara="1" rIns="91425" wrap="square" tIns="91425">
            <a:noAutofit/>
          </a:bodyPr>
          <a:lstStyle>
            <a:lvl1pPr indent="-330200" lvl="0" marL="4572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1pPr>
            <a:lvl2pPr indent="-330200" lvl="1" marL="9144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2pPr>
            <a:lvl3pPr indent="-330200" lvl="2" marL="13716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3pPr>
            <a:lvl4pPr indent="-330200" lvl="3" marL="18288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4pPr>
            <a:lvl5pPr indent="-330200" lvl="4" marL="22860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5pPr>
            <a:lvl6pPr indent="-330200" lvl="5" marL="27432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6pPr>
            <a:lvl7pPr indent="-330200" lvl="6" marL="32004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7pPr>
            <a:lvl8pPr indent="-330200" lvl="7" marL="36576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8pPr>
            <a:lvl9pPr indent="-330200" lvl="8" marL="41148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lt1"/>
                </a:solidFill>
                <a:latin typeface="Catamaran"/>
                <a:ea typeface="Catamaran"/>
                <a:cs typeface="Catamaran"/>
                <a:sym typeface="Catamaran"/>
              </a:defRPr>
            </a:lvl1pPr>
            <a:lvl2pPr lvl="1" algn="r">
              <a:buNone/>
              <a:defRPr sz="1300">
                <a:solidFill>
                  <a:schemeClr val="lt1"/>
                </a:solidFill>
                <a:latin typeface="Catamaran"/>
                <a:ea typeface="Catamaran"/>
                <a:cs typeface="Catamaran"/>
                <a:sym typeface="Catamaran"/>
              </a:defRPr>
            </a:lvl2pPr>
            <a:lvl3pPr lvl="2" algn="r">
              <a:buNone/>
              <a:defRPr sz="1300">
                <a:solidFill>
                  <a:schemeClr val="lt1"/>
                </a:solidFill>
                <a:latin typeface="Catamaran"/>
                <a:ea typeface="Catamaran"/>
                <a:cs typeface="Catamaran"/>
                <a:sym typeface="Catamaran"/>
              </a:defRPr>
            </a:lvl3pPr>
            <a:lvl4pPr lvl="3" algn="r">
              <a:buNone/>
              <a:defRPr sz="1300">
                <a:solidFill>
                  <a:schemeClr val="lt1"/>
                </a:solidFill>
                <a:latin typeface="Catamaran"/>
                <a:ea typeface="Catamaran"/>
                <a:cs typeface="Catamaran"/>
                <a:sym typeface="Catamaran"/>
              </a:defRPr>
            </a:lvl4pPr>
            <a:lvl5pPr lvl="4" algn="r">
              <a:buNone/>
              <a:defRPr sz="1300">
                <a:solidFill>
                  <a:schemeClr val="lt1"/>
                </a:solidFill>
                <a:latin typeface="Catamaran"/>
                <a:ea typeface="Catamaran"/>
                <a:cs typeface="Catamaran"/>
                <a:sym typeface="Catamaran"/>
              </a:defRPr>
            </a:lvl5pPr>
            <a:lvl6pPr lvl="5" algn="r">
              <a:buNone/>
              <a:defRPr sz="1300">
                <a:solidFill>
                  <a:schemeClr val="lt1"/>
                </a:solidFill>
                <a:latin typeface="Catamaran"/>
                <a:ea typeface="Catamaran"/>
                <a:cs typeface="Catamaran"/>
                <a:sym typeface="Catamaran"/>
              </a:defRPr>
            </a:lvl6pPr>
            <a:lvl7pPr lvl="6" algn="r">
              <a:buNone/>
              <a:defRPr sz="1300">
                <a:solidFill>
                  <a:schemeClr val="lt1"/>
                </a:solidFill>
                <a:latin typeface="Catamaran"/>
                <a:ea typeface="Catamaran"/>
                <a:cs typeface="Catamaran"/>
                <a:sym typeface="Catamaran"/>
              </a:defRPr>
            </a:lvl7pPr>
            <a:lvl8pPr lvl="7" algn="r">
              <a:buNone/>
              <a:defRPr sz="1300">
                <a:solidFill>
                  <a:schemeClr val="lt1"/>
                </a:solidFill>
                <a:latin typeface="Catamaran"/>
                <a:ea typeface="Catamaran"/>
                <a:cs typeface="Catamaran"/>
                <a:sym typeface="Catamaran"/>
              </a:defRPr>
            </a:lvl8pPr>
            <a:lvl9pPr lvl="8" algn="r">
              <a:buNone/>
              <a:defRPr sz="1300">
                <a:solidFill>
                  <a:schemeClr val="l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4.jpg"/><Relationship Id="rId5" Type="http://schemas.openxmlformats.org/officeDocument/2006/relationships/image" Target="../media/image14.jpg"/><Relationship Id="rId6" Type="http://schemas.openxmlformats.org/officeDocument/2006/relationships/image" Target="../media/image13.jpg"/><Relationship Id="rId7" Type="http://schemas.openxmlformats.org/officeDocument/2006/relationships/image" Target="../media/image19.jpg"/><Relationship Id="rId8"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6.png"/><Relationship Id="rId5"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grpSp>
        <p:nvGrpSpPr>
          <p:cNvPr id="390" name="Google Shape;390;p33"/>
          <p:cNvGrpSpPr/>
          <p:nvPr/>
        </p:nvGrpSpPr>
        <p:grpSpPr>
          <a:xfrm>
            <a:off x="-1661799" y="3103913"/>
            <a:ext cx="8608824" cy="2574068"/>
            <a:chOff x="-1950274" y="3049450"/>
            <a:chExt cx="8608824" cy="2574068"/>
          </a:xfrm>
        </p:grpSpPr>
        <p:pic>
          <p:nvPicPr>
            <p:cNvPr id="391" name="Google Shape;391;p33"/>
            <p:cNvPicPr preferRelativeResize="0"/>
            <p:nvPr/>
          </p:nvPicPr>
          <p:blipFill>
            <a:blip r:embed="rId3">
              <a:alphaModFix amt="72000"/>
            </a:blip>
            <a:stretch>
              <a:fillRect/>
            </a:stretch>
          </p:blipFill>
          <p:spPr>
            <a:xfrm flipH="1">
              <a:off x="-1950274" y="3049450"/>
              <a:ext cx="8608824" cy="2325750"/>
            </a:xfrm>
            <a:prstGeom prst="rect">
              <a:avLst/>
            </a:prstGeom>
            <a:noFill/>
            <a:ln>
              <a:noFill/>
            </a:ln>
          </p:spPr>
        </p:pic>
        <p:pic>
          <p:nvPicPr>
            <p:cNvPr id="392" name="Google Shape;392;p33"/>
            <p:cNvPicPr preferRelativeResize="0"/>
            <p:nvPr/>
          </p:nvPicPr>
          <p:blipFill>
            <a:blip r:embed="rId4">
              <a:alphaModFix amt="66000"/>
            </a:blip>
            <a:stretch>
              <a:fillRect/>
            </a:stretch>
          </p:blipFill>
          <p:spPr>
            <a:xfrm flipH="1" rot="806855">
              <a:off x="-1450100" y="3666735"/>
              <a:ext cx="4896973" cy="1406657"/>
            </a:xfrm>
            <a:prstGeom prst="rect">
              <a:avLst/>
            </a:prstGeom>
            <a:noFill/>
            <a:ln>
              <a:noFill/>
            </a:ln>
          </p:spPr>
        </p:pic>
      </p:grpSp>
      <p:sp>
        <p:nvSpPr>
          <p:cNvPr id="393" name="Google Shape;393;p33"/>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447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txBox="1"/>
          <p:nvPr>
            <p:ph type="ctrTitle"/>
          </p:nvPr>
        </p:nvSpPr>
        <p:spPr>
          <a:xfrm>
            <a:off x="267575" y="837550"/>
            <a:ext cx="5044500" cy="194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Lol Runes Recommender </a:t>
            </a:r>
            <a:endParaRPr/>
          </a:p>
        </p:txBody>
      </p:sp>
      <p:sp>
        <p:nvSpPr>
          <p:cNvPr id="397" name="Google Shape;397;p33"/>
          <p:cNvSpPr txBox="1"/>
          <p:nvPr>
            <p:ph idx="1" type="subTitle"/>
          </p:nvPr>
        </p:nvSpPr>
        <p:spPr>
          <a:xfrm>
            <a:off x="722375" y="2644575"/>
            <a:ext cx="4966200" cy="172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a:p>
            <a:pPr indent="0" lvl="0" marL="0" rtl="0" algn="r">
              <a:spcBef>
                <a:spcPts val="0"/>
              </a:spcBef>
              <a:spcAft>
                <a:spcPts val="0"/>
              </a:spcAft>
              <a:buNone/>
            </a:pPr>
            <a:r>
              <a:rPr lang="en">
                <a:latin typeface="Share Tech"/>
                <a:ea typeface="Share Tech"/>
                <a:cs typeface="Share Tech"/>
                <a:sym typeface="Share Tech"/>
              </a:rPr>
              <a:t>CC5213-Proyecto Recuperación Información Multimedia</a:t>
            </a:r>
            <a:endParaRPr>
              <a:latin typeface="Share Tech"/>
              <a:ea typeface="Share Tech"/>
              <a:cs typeface="Share Tech"/>
              <a:sym typeface="Share Tech"/>
            </a:endParaRPr>
          </a:p>
          <a:p>
            <a:pPr indent="0" lvl="0" marL="0" rtl="0" algn="l">
              <a:spcBef>
                <a:spcPts val="0"/>
              </a:spcBef>
              <a:spcAft>
                <a:spcPts val="0"/>
              </a:spcAft>
              <a:buNone/>
            </a:pPr>
            <a:r>
              <a:t/>
            </a:r>
            <a:endParaRPr>
              <a:latin typeface="Share Tech"/>
              <a:ea typeface="Share Tech"/>
              <a:cs typeface="Share Tech"/>
              <a:sym typeface="Share Tech"/>
            </a:endParaRPr>
          </a:p>
          <a:p>
            <a:pPr indent="0" lvl="0" marL="0" rtl="0" algn="r">
              <a:spcBef>
                <a:spcPts val="0"/>
              </a:spcBef>
              <a:spcAft>
                <a:spcPts val="0"/>
              </a:spcAft>
              <a:buNone/>
            </a:pPr>
            <a:r>
              <a:rPr lang="en">
                <a:latin typeface="Share Tech"/>
                <a:ea typeface="Share Tech"/>
                <a:cs typeface="Share Tech"/>
                <a:sym typeface="Share Tech"/>
              </a:rPr>
              <a:t>Sebastian Salinas</a:t>
            </a:r>
            <a:br>
              <a:rPr lang="en">
                <a:latin typeface="Share Tech"/>
                <a:ea typeface="Share Tech"/>
                <a:cs typeface="Share Tech"/>
                <a:sym typeface="Share Tech"/>
              </a:rPr>
            </a:br>
            <a:r>
              <a:rPr lang="en">
                <a:latin typeface="Share Tech"/>
                <a:ea typeface="Share Tech"/>
                <a:cs typeface="Share Tech"/>
                <a:sym typeface="Share Tech"/>
              </a:rPr>
              <a:t>Sofía Bobadilla</a:t>
            </a:r>
            <a:endParaRPr>
              <a:latin typeface="Share Tech"/>
              <a:ea typeface="Share Tech"/>
              <a:cs typeface="Share Tech"/>
              <a:sym typeface="Share Tech"/>
            </a:endParaRPr>
          </a:p>
        </p:txBody>
      </p:sp>
      <p:sp>
        <p:nvSpPr>
          <p:cNvPr id="398" name="Google Shape;398;p33"/>
          <p:cNvSpPr/>
          <p:nvPr/>
        </p:nvSpPr>
        <p:spPr>
          <a:xfrm flipH="1">
            <a:off x="5411373" y="1354425"/>
            <a:ext cx="2156246" cy="3302693"/>
          </a:xfrm>
          <a:custGeom>
            <a:rect b="b" l="l" r="r" t="t"/>
            <a:pathLst>
              <a:path extrusionOk="0" h="87686" w="57248">
                <a:moveTo>
                  <a:pt x="29114" y="1"/>
                </a:moveTo>
                <a:cubicBezTo>
                  <a:pt x="27013" y="1"/>
                  <a:pt x="24885" y="755"/>
                  <a:pt x="23303" y="2173"/>
                </a:cubicBezTo>
                <a:cubicBezTo>
                  <a:pt x="22945" y="1993"/>
                  <a:pt x="22676" y="1769"/>
                  <a:pt x="22452" y="1456"/>
                </a:cubicBezTo>
                <a:lnTo>
                  <a:pt x="22452" y="1456"/>
                </a:lnTo>
                <a:cubicBezTo>
                  <a:pt x="22407" y="1904"/>
                  <a:pt x="22407" y="2442"/>
                  <a:pt x="22497" y="3069"/>
                </a:cubicBezTo>
                <a:cubicBezTo>
                  <a:pt x="19315" y="7461"/>
                  <a:pt x="15551" y="17633"/>
                  <a:pt x="9680" y="17768"/>
                </a:cubicBezTo>
                <a:cubicBezTo>
                  <a:pt x="9648" y="17768"/>
                  <a:pt x="9615" y="17769"/>
                  <a:pt x="9583" y="17769"/>
                </a:cubicBezTo>
                <a:cubicBezTo>
                  <a:pt x="2719" y="17769"/>
                  <a:pt x="1121" y="8268"/>
                  <a:pt x="1120" y="8267"/>
                </a:cubicBezTo>
                <a:lnTo>
                  <a:pt x="1120" y="8267"/>
                </a:lnTo>
                <a:cubicBezTo>
                  <a:pt x="314" y="10956"/>
                  <a:pt x="0" y="14452"/>
                  <a:pt x="1524" y="17365"/>
                </a:cubicBezTo>
                <a:lnTo>
                  <a:pt x="1345" y="17185"/>
                </a:lnTo>
                <a:lnTo>
                  <a:pt x="1345" y="17185"/>
                </a:lnTo>
                <a:cubicBezTo>
                  <a:pt x="4060" y="24330"/>
                  <a:pt x="10710" y="26449"/>
                  <a:pt x="17336" y="26449"/>
                </a:cubicBezTo>
                <a:cubicBezTo>
                  <a:pt x="17817" y="26449"/>
                  <a:pt x="18298" y="26438"/>
                  <a:pt x="18777" y="26417"/>
                </a:cubicBezTo>
                <a:lnTo>
                  <a:pt x="18777" y="26417"/>
                </a:lnTo>
                <a:cubicBezTo>
                  <a:pt x="16805" y="31122"/>
                  <a:pt x="13982" y="35380"/>
                  <a:pt x="14341" y="40713"/>
                </a:cubicBezTo>
                <a:cubicBezTo>
                  <a:pt x="13713" y="42057"/>
                  <a:pt x="12279" y="44567"/>
                  <a:pt x="13937" y="45597"/>
                </a:cubicBezTo>
                <a:cubicBezTo>
                  <a:pt x="14072" y="45642"/>
                  <a:pt x="14206" y="45687"/>
                  <a:pt x="14385" y="45777"/>
                </a:cubicBezTo>
                <a:cubicBezTo>
                  <a:pt x="14654" y="45821"/>
                  <a:pt x="14878" y="45866"/>
                  <a:pt x="15192" y="45911"/>
                </a:cubicBezTo>
                <a:lnTo>
                  <a:pt x="15551" y="46001"/>
                </a:lnTo>
                <a:lnTo>
                  <a:pt x="16402" y="46001"/>
                </a:lnTo>
                <a:lnTo>
                  <a:pt x="16805" y="45911"/>
                </a:lnTo>
                <a:cubicBezTo>
                  <a:pt x="17522" y="45866"/>
                  <a:pt x="17746" y="45194"/>
                  <a:pt x="17702" y="44567"/>
                </a:cubicBezTo>
                <a:lnTo>
                  <a:pt x="17926" y="44567"/>
                </a:lnTo>
                <a:cubicBezTo>
                  <a:pt x="18688" y="44208"/>
                  <a:pt x="18553" y="42640"/>
                  <a:pt x="17657" y="42057"/>
                </a:cubicBezTo>
                <a:cubicBezTo>
                  <a:pt x="17567" y="41833"/>
                  <a:pt x="17567" y="41654"/>
                  <a:pt x="17522" y="41430"/>
                </a:cubicBezTo>
                <a:cubicBezTo>
                  <a:pt x="20166" y="36366"/>
                  <a:pt x="19001" y="29778"/>
                  <a:pt x="23751" y="25924"/>
                </a:cubicBezTo>
                <a:cubicBezTo>
                  <a:pt x="23796" y="25924"/>
                  <a:pt x="23931" y="25879"/>
                  <a:pt x="23976" y="25879"/>
                </a:cubicBezTo>
                <a:cubicBezTo>
                  <a:pt x="24200" y="26103"/>
                  <a:pt x="24424" y="26327"/>
                  <a:pt x="24693" y="26507"/>
                </a:cubicBezTo>
                <a:cubicBezTo>
                  <a:pt x="24648" y="27089"/>
                  <a:pt x="25051" y="27851"/>
                  <a:pt x="25634" y="28120"/>
                </a:cubicBezTo>
                <a:lnTo>
                  <a:pt x="25499" y="28120"/>
                </a:lnTo>
                <a:cubicBezTo>
                  <a:pt x="25589" y="28120"/>
                  <a:pt x="25723" y="28120"/>
                  <a:pt x="25768" y="28165"/>
                </a:cubicBezTo>
                <a:cubicBezTo>
                  <a:pt x="27650" y="33722"/>
                  <a:pt x="21959" y="35918"/>
                  <a:pt x="21511" y="40040"/>
                </a:cubicBezTo>
                <a:cubicBezTo>
                  <a:pt x="21332" y="41967"/>
                  <a:pt x="22138" y="49272"/>
                  <a:pt x="23393" y="55725"/>
                </a:cubicBezTo>
                <a:cubicBezTo>
                  <a:pt x="23751" y="57428"/>
                  <a:pt x="23976" y="59131"/>
                  <a:pt x="23393" y="60789"/>
                </a:cubicBezTo>
                <a:cubicBezTo>
                  <a:pt x="17746" y="64599"/>
                  <a:pt x="21242" y="73203"/>
                  <a:pt x="19808" y="79253"/>
                </a:cubicBezTo>
                <a:cubicBezTo>
                  <a:pt x="19763" y="79297"/>
                  <a:pt x="19673" y="79297"/>
                  <a:pt x="19673" y="79387"/>
                </a:cubicBezTo>
                <a:cubicBezTo>
                  <a:pt x="19091" y="81180"/>
                  <a:pt x="17478" y="82390"/>
                  <a:pt x="18015" y="83644"/>
                </a:cubicBezTo>
                <a:cubicBezTo>
                  <a:pt x="18374" y="84406"/>
                  <a:pt x="20032" y="84137"/>
                  <a:pt x="22676" y="86333"/>
                </a:cubicBezTo>
                <a:cubicBezTo>
                  <a:pt x="23998" y="87358"/>
                  <a:pt x="25336" y="87685"/>
                  <a:pt x="26407" y="87685"/>
                </a:cubicBezTo>
                <a:cubicBezTo>
                  <a:pt x="27115" y="87685"/>
                  <a:pt x="27706" y="87542"/>
                  <a:pt x="28098" y="87364"/>
                </a:cubicBezTo>
                <a:cubicBezTo>
                  <a:pt x="30698" y="86423"/>
                  <a:pt x="24737" y="83958"/>
                  <a:pt x="23527" y="80194"/>
                </a:cubicBezTo>
                <a:cubicBezTo>
                  <a:pt x="25813" y="69394"/>
                  <a:pt x="31415" y="58414"/>
                  <a:pt x="31594" y="47211"/>
                </a:cubicBezTo>
                <a:cubicBezTo>
                  <a:pt x="34148" y="50930"/>
                  <a:pt x="37957" y="53664"/>
                  <a:pt x="39840" y="57742"/>
                </a:cubicBezTo>
                <a:cubicBezTo>
                  <a:pt x="35269" y="58997"/>
                  <a:pt x="33835" y="67108"/>
                  <a:pt x="31325" y="70335"/>
                </a:cubicBezTo>
                <a:cubicBezTo>
                  <a:pt x="29891" y="71455"/>
                  <a:pt x="27516" y="72082"/>
                  <a:pt x="28009" y="73382"/>
                </a:cubicBezTo>
                <a:cubicBezTo>
                  <a:pt x="29111" y="74308"/>
                  <a:pt x="31600" y="80827"/>
                  <a:pt x="33771" y="80827"/>
                </a:cubicBezTo>
                <a:cubicBezTo>
                  <a:pt x="33807" y="80827"/>
                  <a:pt x="33843" y="80825"/>
                  <a:pt x="33879" y="80821"/>
                </a:cubicBezTo>
                <a:lnTo>
                  <a:pt x="33879" y="80776"/>
                </a:lnTo>
                <a:cubicBezTo>
                  <a:pt x="33978" y="80785"/>
                  <a:pt x="34070" y="80789"/>
                  <a:pt x="34154" y="80789"/>
                </a:cubicBezTo>
                <a:cubicBezTo>
                  <a:pt x="36762" y="80789"/>
                  <a:pt x="32932" y="76846"/>
                  <a:pt x="34103" y="73113"/>
                </a:cubicBezTo>
                <a:cubicBezTo>
                  <a:pt x="36344" y="69618"/>
                  <a:pt x="43918" y="61327"/>
                  <a:pt x="44859" y="57518"/>
                </a:cubicBezTo>
                <a:cubicBezTo>
                  <a:pt x="44411" y="49944"/>
                  <a:pt x="39840" y="37576"/>
                  <a:pt x="32983" y="33811"/>
                </a:cubicBezTo>
                <a:cubicBezTo>
                  <a:pt x="32804" y="31974"/>
                  <a:pt x="33252" y="30137"/>
                  <a:pt x="33386" y="28299"/>
                </a:cubicBezTo>
                <a:cubicBezTo>
                  <a:pt x="33566" y="28299"/>
                  <a:pt x="33655" y="28344"/>
                  <a:pt x="33835" y="28344"/>
                </a:cubicBezTo>
                <a:cubicBezTo>
                  <a:pt x="35403" y="31481"/>
                  <a:pt x="37823" y="34932"/>
                  <a:pt x="41319" y="35962"/>
                </a:cubicBezTo>
                <a:cubicBezTo>
                  <a:pt x="46024" y="34887"/>
                  <a:pt x="48489" y="30092"/>
                  <a:pt x="50281" y="26103"/>
                </a:cubicBezTo>
                <a:cubicBezTo>
                  <a:pt x="50895" y="26410"/>
                  <a:pt x="51603" y="26546"/>
                  <a:pt x="52328" y="26546"/>
                </a:cubicBezTo>
                <a:cubicBezTo>
                  <a:pt x="54355" y="26546"/>
                  <a:pt x="56523" y="25485"/>
                  <a:pt x="57183" y="24132"/>
                </a:cubicBezTo>
                <a:cubicBezTo>
                  <a:pt x="57247" y="24035"/>
                  <a:pt x="57195" y="23961"/>
                  <a:pt x="57094" y="23961"/>
                </a:cubicBezTo>
                <a:cubicBezTo>
                  <a:pt x="57055" y="23961"/>
                  <a:pt x="57009" y="23972"/>
                  <a:pt x="56959" y="23997"/>
                </a:cubicBezTo>
                <a:cubicBezTo>
                  <a:pt x="57052" y="23745"/>
                  <a:pt x="56939" y="23650"/>
                  <a:pt x="56687" y="23650"/>
                </a:cubicBezTo>
                <a:cubicBezTo>
                  <a:pt x="55938" y="23650"/>
                  <a:pt x="53961" y="24489"/>
                  <a:pt x="52562" y="24489"/>
                </a:cubicBezTo>
                <a:cubicBezTo>
                  <a:pt x="52180" y="24489"/>
                  <a:pt x="51840" y="24426"/>
                  <a:pt x="51581" y="24266"/>
                </a:cubicBezTo>
                <a:cubicBezTo>
                  <a:pt x="51004" y="23799"/>
                  <a:pt x="50487" y="23606"/>
                  <a:pt x="50014" y="23606"/>
                </a:cubicBezTo>
                <a:cubicBezTo>
                  <a:pt x="48943" y="23606"/>
                  <a:pt x="48101" y="24598"/>
                  <a:pt x="47324" y="25655"/>
                </a:cubicBezTo>
                <a:cubicBezTo>
                  <a:pt x="45486" y="27896"/>
                  <a:pt x="43246" y="29868"/>
                  <a:pt x="41229" y="31929"/>
                </a:cubicBezTo>
                <a:cubicBezTo>
                  <a:pt x="38585" y="28568"/>
                  <a:pt x="38316" y="23594"/>
                  <a:pt x="35224" y="20726"/>
                </a:cubicBezTo>
                <a:cubicBezTo>
                  <a:pt x="35986" y="19292"/>
                  <a:pt x="36075" y="17365"/>
                  <a:pt x="35896" y="15214"/>
                </a:cubicBezTo>
                <a:cubicBezTo>
                  <a:pt x="37420" y="13779"/>
                  <a:pt x="37196" y="11270"/>
                  <a:pt x="36792" y="10015"/>
                </a:cubicBezTo>
                <a:cubicBezTo>
                  <a:pt x="37420" y="9388"/>
                  <a:pt x="37375" y="7550"/>
                  <a:pt x="37196" y="6206"/>
                </a:cubicBezTo>
                <a:cubicBezTo>
                  <a:pt x="37644" y="5758"/>
                  <a:pt x="37823" y="5086"/>
                  <a:pt x="37868" y="4369"/>
                </a:cubicBezTo>
                <a:cubicBezTo>
                  <a:pt x="37948" y="2416"/>
                  <a:pt x="36079" y="889"/>
                  <a:pt x="33837" y="889"/>
                </a:cubicBezTo>
                <a:cubicBezTo>
                  <a:pt x="33557" y="889"/>
                  <a:pt x="33272" y="913"/>
                  <a:pt x="32983" y="963"/>
                </a:cubicBezTo>
                <a:cubicBezTo>
                  <a:pt x="31807" y="313"/>
                  <a:pt x="30466" y="1"/>
                  <a:pt x="29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9" name="Google Shape;399;p33"/>
          <p:cNvPicPr preferRelativeResize="0"/>
          <p:nvPr/>
        </p:nvPicPr>
        <p:blipFill>
          <a:blip r:embed="rId5">
            <a:alphaModFix amt="64000"/>
          </a:blip>
          <a:stretch>
            <a:fillRect/>
          </a:stretch>
        </p:blipFill>
        <p:spPr>
          <a:xfrm>
            <a:off x="5411246" y="1354425"/>
            <a:ext cx="468749" cy="807300"/>
          </a:xfrm>
          <a:prstGeom prst="rect">
            <a:avLst/>
          </a:prstGeom>
          <a:noFill/>
          <a:ln>
            <a:noFill/>
          </a:ln>
        </p:spPr>
      </p:pic>
      <p:sp>
        <p:nvSpPr>
          <p:cNvPr id="400" name="Google Shape;400;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grpSp>
        <p:nvGrpSpPr>
          <p:cNvPr id="518" name="Google Shape;518;p42"/>
          <p:cNvGrpSpPr/>
          <p:nvPr/>
        </p:nvGrpSpPr>
        <p:grpSpPr>
          <a:xfrm>
            <a:off x="1704874" y="1634125"/>
            <a:ext cx="1738842" cy="2234285"/>
            <a:chOff x="1589400" y="1634125"/>
            <a:chExt cx="1738842" cy="2234285"/>
          </a:xfrm>
        </p:grpSpPr>
        <p:sp>
          <p:nvSpPr>
            <p:cNvPr id="519" name="Google Shape;519;p42"/>
            <p:cNvSpPr/>
            <p:nvPr/>
          </p:nvSpPr>
          <p:spPr>
            <a:xfrm>
              <a:off x="1589400" y="1634125"/>
              <a:ext cx="1738819" cy="853111"/>
            </a:xfrm>
            <a:custGeom>
              <a:rect b="b" l="l" r="r" t="t"/>
              <a:pathLst>
                <a:path extrusionOk="0" h="19936" w="41068">
                  <a:moveTo>
                    <a:pt x="0" y="19936"/>
                  </a:moveTo>
                  <a:lnTo>
                    <a:pt x="0" y="0"/>
                  </a:lnTo>
                  <a:lnTo>
                    <a:pt x="41068" y="0"/>
                  </a:lnTo>
                </a:path>
              </a:pathLst>
            </a:custGeom>
            <a:noFill/>
            <a:ln cap="flat" cmpd="sng" w="19050">
              <a:solidFill>
                <a:schemeClr val="lt1"/>
              </a:solidFill>
              <a:prstDash val="solid"/>
              <a:round/>
              <a:headEnd len="med" w="med" type="none"/>
              <a:tailEnd len="med" w="med" type="none"/>
            </a:ln>
          </p:spPr>
        </p:sp>
        <p:sp>
          <p:nvSpPr>
            <p:cNvPr id="520" name="Google Shape;520;p42"/>
            <p:cNvSpPr/>
            <p:nvPr/>
          </p:nvSpPr>
          <p:spPr>
            <a:xfrm>
              <a:off x="1589400" y="3015275"/>
              <a:ext cx="1738793" cy="853135"/>
            </a:xfrm>
            <a:custGeom>
              <a:rect b="b" l="l" r="r" t="t"/>
              <a:pathLst>
                <a:path extrusionOk="0" h="34290" w="13955">
                  <a:moveTo>
                    <a:pt x="0" y="0"/>
                  </a:moveTo>
                  <a:lnTo>
                    <a:pt x="0" y="34290"/>
                  </a:lnTo>
                  <a:lnTo>
                    <a:pt x="13955" y="34290"/>
                  </a:lnTo>
                </a:path>
              </a:pathLst>
            </a:custGeom>
            <a:noFill/>
            <a:ln cap="flat" cmpd="sng" w="19050">
              <a:solidFill>
                <a:schemeClr val="lt1"/>
              </a:solidFill>
              <a:prstDash val="solid"/>
              <a:round/>
              <a:headEnd len="med" w="med" type="none"/>
              <a:tailEnd len="med" w="med" type="none"/>
            </a:ln>
          </p:spPr>
        </p:sp>
        <p:sp>
          <p:nvSpPr>
            <p:cNvPr id="521" name="Google Shape;521;p42"/>
            <p:cNvSpPr/>
            <p:nvPr/>
          </p:nvSpPr>
          <p:spPr>
            <a:xfrm>
              <a:off x="2458800" y="2379819"/>
              <a:ext cx="869442" cy="371412"/>
            </a:xfrm>
            <a:custGeom>
              <a:rect b="b" l="l" r="r" t="t"/>
              <a:pathLst>
                <a:path extrusionOk="0" h="13955" w="56220">
                  <a:moveTo>
                    <a:pt x="0" y="13955"/>
                  </a:moveTo>
                  <a:lnTo>
                    <a:pt x="21531" y="13955"/>
                  </a:lnTo>
                  <a:lnTo>
                    <a:pt x="21531" y="0"/>
                  </a:lnTo>
                  <a:lnTo>
                    <a:pt x="56220" y="0"/>
                  </a:lnTo>
                </a:path>
              </a:pathLst>
            </a:custGeom>
            <a:noFill/>
            <a:ln cap="flat" cmpd="sng" w="19050">
              <a:solidFill>
                <a:schemeClr val="lt1"/>
              </a:solidFill>
              <a:prstDash val="solid"/>
              <a:round/>
              <a:headEnd len="med" w="med" type="none"/>
              <a:tailEnd len="med" w="med" type="none"/>
            </a:ln>
          </p:spPr>
        </p:sp>
        <p:sp>
          <p:nvSpPr>
            <p:cNvPr id="522" name="Google Shape;522;p42"/>
            <p:cNvSpPr/>
            <p:nvPr/>
          </p:nvSpPr>
          <p:spPr>
            <a:xfrm flipH="1" rot="10800000">
              <a:off x="2458800" y="2751244"/>
              <a:ext cx="869442" cy="371412"/>
            </a:xfrm>
            <a:custGeom>
              <a:rect b="b" l="l" r="r" t="t"/>
              <a:pathLst>
                <a:path extrusionOk="0" h="13955" w="56220">
                  <a:moveTo>
                    <a:pt x="0" y="13955"/>
                  </a:moveTo>
                  <a:lnTo>
                    <a:pt x="21531" y="13955"/>
                  </a:lnTo>
                  <a:lnTo>
                    <a:pt x="21531" y="0"/>
                  </a:lnTo>
                  <a:lnTo>
                    <a:pt x="56220" y="0"/>
                  </a:lnTo>
                </a:path>
              </a:pathLst>
            </a:custGeom>
            <a:noFill/>
            <a:ln cap="flat" cmpd="sng" w="19050">
              <a:solidFill>
                <a:schemeClr val="lt1"/>
              </a:solidFill>
              <a:prstDash val="solid"/>
              <a:round/>
              <a:headEnd len="med" w="med" type="none"/>
              <a:tailEnd len="med" w="med" type="none"/>
            </a:ln>
          </p:spPr>
        </p:sp>
      </p:grpSp>
      <p:sp>
        <p:nvSpPr>
          <p:cNvPr id="523" name="Google Shape;523;p42"/>
          <p:cNvSpPr/>
          <p:nvPr/>
        </p:nvSpPr>
        <p:spPr>
          <a:xfrm>
            <a:off x="304700" y="2141500"/>
            <a:ext cx="2269500" cy="116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4" name="Google Shape;524;p42"/>
          <p:cNvSpPr txBox="1"/>
          <p:nvPr>
            <p:ph type="title"/>
          </p:nvPr>
        </p:nvSpPr>
        <p:spPr>
          <a:xfrm>
            <a:off x="720000" y="387600"/>
            <a:ext cx="57813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de Imagenes de Campeones*</a:t>
            </a:r>
            <a:endParaRPr/>
          </a:p>
        </p:txBody>
      </p:sp>
      <p:sp>
        <p:nvSpPr>
          <p:cNvPr id="525" name="Google Shape;525;p42"/>
          <p:cNvSpPr txBox="1"/>
          <p:nvPr>
            <p:ph idx="4294967295" type="subTitle"/>
          </p:nvPr>
        </p:nvSpPr>
        <p:spPr>
          <a:xfrm>
            <a:off x="6251248" y="1418375"/>
            <a:ext cx="20742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Catamaran Medium"/>
                <a:ea typeface="Catamaran Medium"/>
                <a:cs typeface="Catamaran Medium"/>
                <a:sym typeface="Catamaran Medium"/>
              </a:rPr>
              <a:t>Campeones</a:t>
            </a:r>
            <a:endParaRPr sz="1900">
              <a:latin typeface="Catamaran Medium"/>
              <a:ea typeface="Catamaran Medium"/>
              <a:cs typeface="Catamaran Medium"/>
              <a:sym typeface="Catamaran Medium"/>
            </a:endParaRPr>
          </a:p>
        </p:txBody>
      </p:sp>
      <p:sp>
        <p:nvSpPr>
          <p:cNvPr id="526" name="Google Shape;526;p42"/>
          <p:cNvSpPr txBox="1"/>
          <p:nvPr>
            <p:ph idx="4294967295" type="subTitle"/>
          </p:nvPr>
        </p:nvSpPr>
        <p:spPr>
          <a:xfrm>
            <a:off x="6251244" y="2228356"/>
            <a:ext cx="20742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Catamaran Medium"/>
                <a:ea typeface="Catamaran Medium"/>
                <a:cs typeface="Catamaran Medium"/>
                <a:sym typeface="Catamaran Medium"/>
              </a:rPr>
              <a:t>Imágenes</a:t>
            </a:r>
            <a:endParaRPr sz="1900">
              <a:latin typeface="Catamaran Medium"/>
              <a:ea typeface="Catamaran Medium"/>
              <a:cs typeface="Catamaran Medium"/>
              <a:sym typeface="Catamaran Medium"/>
            </a:endParaRPr>
          </a:p>
        </p:txBody>
      </p:sp>
      <p:sp>
        <p:nvSpPr>
          <p:cNvPr id="527" name="Google Shape;527;p42"/>
          <p:cNvSpPr txBox="1"/>
          <p:nvPr>
            <p:ph idx="4294967295" type="subTitle"/>
          </p:nvPr>
        </p:nvSpPr>
        <p:spPr>
          <a:xfrm>
            <a:off x="6281975" y="2769050"/>
            <a:ext cx="2386800" cy="69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Promedio imágenes por </a:t>
            </a:r>
            <a:r>
              <a:rPr lang="en" sz="1900"/>
              <a:t>campeón</a:t>
            </a:r>
            <a:endParaRPr sz="1900"/>
          </a:p>
        </p:txBody>
      </p:sp>
      <p:sp>
        <p:nvSpPr>
          <p:cNvPr id="528" name="Google Shape;528;p42"/>
          <p:cNvSpPr txBox="1"/>
          <p:nvPr>
            <p:ph idx="4294967295" type="subTitle"/>
          </p:nvPr>
        </p:nvSpPr>
        <p:spPr>
          <a:xfrm>
            <a:off x="6233475" y="3631075"/>
            <a:ext cx="2269500" cy="59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Dimensiones de la  imagen</a:t>
            </a:r>
            <a:endParaRPr sz="1900"/>
          </a:p>
        </p:txBody>
      </p:sp>
      <p:sp>
        <p:nvSpPr>
          <p:cNvPr id="529" name="Google Shape;529;p42"/>
          <p:cNvSpPr/>
          <p:nvPr/>
        </p:nvSpPr>
        <p:spPr>
          <a:xfrm>
            <a:off x="4291699" y="1370075"/>
            <a:ext cx="1738800" cy="528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0" name="Google Shape;530;p42"/>
          <p:cNvSpPr/>
          <p:nvPr/>
        </p:nvSpPr>
        <p:spPr>
          <a:xfrm>
            <a:off x="4291699" y="2114867"/>
            <a:ext cx="1738800" cy="528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1" name="Google Shape;531;p42"/>
          <p:cNvSpPr/>
          <p:nvPr/>
        </p:nvSpPr>
        <p:spPr>
          <a:xfrm>
            <a:off x="4291699" y="2859654"/>
            <a:ext cx="1738800" cy="528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2" name="Google Shape;532;p42"/>
          <p:cNvSpPr/>
          <p:nvPr/>
        </p:nvSpPr>
        <p:spPr>
          <a:xfrm>
            <a:off x="4291699" y="3604450"/>
            <a:ext cx="1738800" cy="528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 name="Google Shape;533;p42"/>
          <p:cNvSpPr txBox="1"/>
          <p:nvPr>
            <p:ph idx="4294967295" type="title"/>
          </p:nvPr>
        </p:nvSpPr>
        <p:spPr>
          <a:xfrm>
            <a:off x="4481558" y="1396700"/>
            <a:ext cx="13590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157</a:t>
            </a:r>
            <a:endParaRPr sz="3800"/>
          </a:p>
        </p:txBody>
      </p:sp>
      <p:sp>
        <p:nvSpPr>
          <p:cNvPr id="534" name="Google Shape;534;p42"/>
          <p:cNvSpPr txBox="1"/>
          <p:nvPr>
            <p:ph idx="4294967295" type="title"/>
          </p:nvPr>
        </p:nvSpPr>
        <p:spPr>
          <a:xfrm>
            <a:off x="4481558" y="2141492"/>
            <a:ext cx="13590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solidFill>
                  <a:schemeClr val="accent2"/>
                </a:solidFill>
              </a:rPr>
              <a:t>1462</a:t>
            </a:r>
            <a:endParaRPr sz="3800">
              <a:solidFill>
                <a:schemeClr val="accent2"/>
              </a:solidFill>
            </a:endParaRPr>
          </a:p>
        </p:txBody>
      </p:sp>
      <p:sp>
        <p:nvSpPr>
          <p:cNvPr id="535" name="Google Shape;535;p42"/>
          <p:cNvSpPr txBox="1"/>
          <p:nvPr>
            <p:ph idx="4294967295" type="title"/>
          </p:nvPr>
        </p:nvSpPr>
        <p:spPr>
          <a:xfrm>
            <a:off x="4481558" y="2886283"/>
            <a:ext cx="13590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9</a:t>
            </a:r>
            <a:endParaRPr sz="3800"/>
          </a:p>
        </p:txBody>
      </p:sp>
      <p:sp>
        <p:nvSpPr>
          <p:cNvPr id="536" name="Google Shape;536;p42"/>
          <p:cNvSpPr txBox="1"/>
          <p:nvPr>
            <p:ph idx="4294967295" type="title"/>
          </p:nvPr>
        </p:nvSpPr>
        <p:spPr>
          <a:xfrm>
            <a:off x="4481558" y="3631075"/>
            <a:ext cx="13590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chemeClr val="accent2"/>
                </a:solidFill>
              </a:rPr>
              <a:t>1275x 717</a:t>
            </a:r>
            <a:endParaRPr sz="3300">
              <a:solidFill>
                <a:schemeClr val="accent2"/>
              </a:solidFill>
            </a:endParaRPr>
          </a:p>
        </p:txBody>
      </p:sp>
      <p:sp>
        <p:nvSpPr>
          <p:cNvPr id="537" name="Google Shape;537;p42"/>
          <p:cNvSpPr txBox="1"/>
          <p:nvPr>
            <p:ph idx="4294967295" type="subTitle"/>
          </p:nvPr>
        </p:nvSpPr>
        <p:spPr>
          <a:xfrm>
            <a:off x="161925" y="2177725"/>
            <a:ext cx="2433300" cy="107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700">
                <a:latin typeface="Karantina"/>
                <a:ea typeface="Karantina"/>
                <a:cs typeface="Karantina"/>
                <a:sym typeface="Karantina"/>
              </a:rPr>
              <a:t>Dataset 	Imagenes de campeones</a:t>
            </a:r>
            <a:endParaRPr b="1" sz="2700">
              <a:latin typeface="Karantina"/>
              <a:ea typeface="Karantina"/>
              <a:cs typeface="Karantina"/>
              <a:sym typeface="Karantina"/>
            </a:endParaRPr>
          </a:p>
        </p:txBody>
      </p:sp>
      <p:sp>
        <p:nvSpPr>
          <p:cNvPr id="538" name="Google Shape;538;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9" name="Google Shape;539;p42"/>
          <p:cNvSpPr/>
          <p:nvPr/>
        </p:nvSpPr>
        <p:spPr>
          <a:xfrm>
            <a:off x="3695199" y="2177715"/>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 name="Google Shape;540;p42"/>
          <p:cNvSpPr/>
          <p:nvPr/>
        </p:nvSpPr>
        <p:spPr>
          <a:xfrm>
            <a:off x="3695199" y="2936815"/>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 name="Google Shape;541;p42"/>
          <p:cNvSpPr/>
          <p:nvPr/>
        </p:nvSpPr>
        <p:spPr>
          <a:xfrm>
            <a:off x="3695199" y="3767027"/>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 name="Google Shape;542;p42"/>
          <p:cNvSpPr/>
          <p:nvPr/>
        </p:nvSpPr>
        <p:spPr>
          <a:xfrm>
            <a:off x="3695199" y="1473927"/>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 name="Google Shape;543;p42"/>
          <p:cNvSpPr txBox="1"/>
          <p:nvPr/>
        </p:nvSpPr>
        <p:spPr>
          <a:xfrm>
            <a:off x="161925" y="4668750"/>
            <a:ext cx="377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Catamaran"/>
                <a:ea typeface="Catamaran"/>
                <a:cs typeface="Catamaran"/>
                <a:sym typeface="Catamaran"/>
              </a:rPr>
              <a:t>*Fuente: </a:t>
            </a:r>
            <a:r>
              <a:rPr lang="en" sz="1000">
                <a:solidFill>
                  <a:schemeClr val="lt1"/>
                </a:solidFill>
                <a:latin typeface="Catamaran"/>
                <a:ea typeface="Catamaran"/>
                <a:cs typeface="Catamaran"/>
                <a:sym typeface="Catamaran"/>
              </a:rPr>
              <a:t>Dataset rescatado de https://developer.riotgames.com/docs/lol#data-dragon_data-assets</a:t>
            </a:r>
            <a:endParaRPr sz="1000">
              <a:solidFill>
                <a:schemeClr val="lt1"/>
              </a:solidFill>
              <a:latin typeface="Catamaran"/>
              <a:ea typeface="Catamaran"/>
              <a:cs typeface="Catamaran"/>
              <a:sym typeface="Catamar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43"/>
          <p:cNvPicPr preferRelativeResize="0"/>
          <p:nvPr/>
        </p:nvPicPr>
        <p:blipFill>
          <a:blip r:embed="rId3">
            <a:alphaModFix amt="58999"/>
          </a:blip>
          <a:stretch>
            <a:fillRect/>
          </a:stretch>
        </p:blipFill>
        <p:spPr>
          <a:xfrm flipH="1">
            <a:off x="496113" y="511475"/>
            <a:ext cx="4214087" cy="2073900"/>
          </a:xfrm>
          <a:prstGeom prst="rect">
            <a:avLst/>
          </a:prstGeom>
          <a:noFill/>
          <a:ln>
            <a:noFill/>
          </a:ln>
        </p:spPr>
      </p:pic>
      <p:sp>
        <p:nvSpPr>
          <p:cNvPr id="549" name="Google Shape;549;p43"/>
          <p:cNvSpPr txBox="1"/>
          <p:nvPr>
            <p:ph type="title"/>
          </p:nvPr>
        </p:nvSpPr>
        <p:spPr>
          <a:xfrm>
            <a:off x="4223250" y="1998375"/>
            <a:ext cx="4214100" cy="118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IMPLEMENTACIÓN</a:t>
            </a:r>
            <a:endParaRPr sz="4800"/>
          </a:p>
        </p:txBody>
      </p:sp>
      <p:sp>
        <p:nvSpPr>
          <p:cNvPr id="550" name="Google Shape;550;p43"/>
          <p:cNvSpPr/>
          <p:nvPr/>
        </p:nvSpPr>
        <p:spPr>
          <a:xfrm>
            <a:off x="605800" y="1169011"/>
            <a:ext cx="3502194" cy="3439538"/>
          </a:xfrm>
          <a:custGeom>
            <a:rect b="b" l="l" r="r" t="t"/>
            <a:pathLst>
              <a:path extrusionOk="0" h="96562" w="98321">
                <a:moveTo>
                  <a:pt x="41207" y="15028"/>
                </a:moveTo>
                <a:lnTo>
                  <a:pt x="41207" y="15028"/>
                </a:lnTo>
                <a:cubicBezTo>
                  <a:pt x="41167" y="15308"/>
                  <a:pt x="41047" y="15627"/>
                  <a:pt x="41007" y="15947"/>
                </a:cubicBezTo>
                <a:cubicBezTo>
                  <a:pt x="40994" y="15921"/>
                  <a:pt x="40976" y="15912"/>
                  <a:pt x="40954" y="15912"/>
                </a:cubicBezTo>
                <a:cubicBezTo>
                  <a:pt x="40909" y="15912"/>
                  <a:pt x="40847" y="15947"/>
                  <a:pt x="40767" y="15947"/>
                </a:cubicBezTo>
                <a:lnTo>
                  <a:pt x="41207" y="15028"/>
                </a:lnTo>
                <a:close/>
                <a:moveTo>
                  <a:pt x="81512" y="17253"/>
                </a:moveTo>
                <a:cubicBezTo>
                  <a:pt x="83161" y="17253"/>
                  <a:pt x="84552" y="17326"/>
                  <a:pt x="85491" y="17506"/>
                </a:cubicBezTo>
                <a:cubicBezTo>
                  <a:pt x="85491" y="17666"/>
                  <a:pt x="85571" y="17786"/>
                  <a:pt x="85731" y="17786"/>
                </a:cubicBezTo>
                <a:cubicBezTo>
                  <a:pt x="85771" y="17786"/>
                  <a:pt x="87689" y="17985"/>
                  <a:pt x="89528" y="18585"/>
                </a:cubicBezTo>
                <a:lnTo>
                  <a:pt x="65907" y="18265"/>
                </a:lnTo>
                <a:cubicBezTo>
                  <a:pt x="70319" y="17824"/>
                  <a:pt x="76918" y="17253"/>
                  <a:pt x="81512" y="17253"/>
                </a:cubicBezTo>
                <a:close/>
                <a:moveTo>
                  <a:pt x="60751" y="19025"/>
                </a:moveTo>
                <a:lnTo>
                  <a:pt x="62590" y="19065"/>
                </a:lnTo>
                <a:cubicBezTo>
                  <a:pt x="61990" y="19145"/>
                  <a:pt x="61431" y="19185"/>
                  <a:pt x="60911" y="19224"/>
                </a:cubicBezTo>
                <a:cubicBezTo>
                  <a:pt x="60871" y="19145"/>
                  <a:pt x="60791" y="19065"/>
                  <a:pt x="60751" y="19025"/>
                </a:cubicBezTo>
                <a:close/>
                <a:moveTo>
                  <a:pt x="75059" y="23381"/>
                </a:moveTo>
                <a:cubicBezTo>
                  <a:pt x="74740" y="23621"/>
                  <a:pt x="74300" y="24021"/>
                  <a:pt x="74060" y="24420"/>
                </a:cubicBezTo>
                <a:lnTo>
                  <a:pt x="65307" y="24660"/>
                </a:lnTo>
                <a:cubicBezTo>
                  <a:pt x="64948" y="24340"/>
                  <a:pt x="64668" y="23981"/>
                  <a:pt x="64308" y="23621"/>
                </a:cubicBezTo>
                <a:lnTo>
                  <a:pt x="75059" y="23381"/>
                </a:lnTo>
                <a:close/>
                <a:moveTo>
                  <a:pt x="63189" y="23661"/>
                </a:moveTo>
                <a:cubicBezTo>
                  <a:pt x="63509" y="24061"/>
                  <a:pt x="63789" y="24420"/>
                  <a:pt x="64148" y="24740"/>
                </a:cubicBezTo>
                <a:lnTo>
                  <a:pt x="60271" y="24820"/>
                </a:lnTo>
                <a:cubicBezTo>
                  <a:pt x="60751" y="24220"/>
                  <a:pt x="60951" y="23741"/>
                  <a:pt x="60951" y="23741"/>
                </a:cubicBezTo>
                <a:lnTo>
                  <a:pt x="63189" y="23661"/>
                </a:lnTo>
                <a:close/>
                <a:moveTo>
                  <a:pt x="89648" y="23061"/>
                </a:moveTo>
                <a:cubicBezTo>
                  <a:pt x="85131" y="26139"/>
                  <a:pt x="76458" y="28057"/>
                  <a:pt x="70383" y="28257"/>
                </a:cubicBezTo>
                <a:cubicBezTo>
                  <a:pt x="70303" y="28257"/>
                  <a:pt x="70263" y="28337"/>
                  <a:pt x="70183" y="28417"/>
                </a:cubicBezTo>
                <a:cubicBezTo>
                  <a:pt x="69704" y="28217"/>
                  <a:pt x="69184" y="27977"/>
                  <a:pt x="68665" y="27618"/>
                </a:cubicBezTo>
                <a:cubicBezTo>
                  <a:pt x="71742" y="26618"/>
                  <a:pt x="74300" y="25859"/>
                  <a:pt x="74300" y="25859"/>
                </a:cubicBezTo>
                <a:cubicBezTo>
                  <a:pt x="74300" y="25859"/>
                  <a:pt x="75494" y="25950"/>
                  <a:pt x="76978" y="25950"/>
                </a:cubicBezTo>
                <a:cubicBezTo>
                  <a:pt x="78276" y="25950"/>
                  <a:pt x="79797" y="25880"/>
                  <a:pt x="80935" y="25619"/>
                </a:cubicBezTo>
                <a:cubicBezTo>
                  <a:pt x="81934" y="25459"/>
                  <a:pt x="82853" y="25260"/>
                  <a:pt x="83093" y="24860"/>
                </a:cubicBezTo>
                <a:cubicBezTo>
                  <a:pt x="83453" y="24380"/>
                  <a:pt x="83093" y="23781"/>
                  <a:pt x="82533" y="23221"/>
                </a:cubicBezTo>
                <a:lnTo>
                  <a:pt x="89648" y="23061"/>
                </a:lnTo>
                <a:close/>
                <a:moveTo>
                  <a:pt x="37570" y="0"/>
                </a:moveTo>
                <a:cubicBezTo>
                  <a:pt x="36811" y="240"/>
                  <a:pt x="36131" y="640"/>
                  <a:pt x="35532" y="1199"/>
                </a:cubicBezTo>
                <a:cubicBezTo>
                  <a:pt x="33014" y="1279"/>
                  <a:pt x="30815" y="2878"/>
                  <a:pt x="30256" y="5076"/>
                </a:cubicBezTo>
                <a:cubicBezTo>
                  <a:pt x="30096" y="5675"/>
                  <a:pt x="29976" y="6315"/>
                  <a:pt x="29976" y="6994"/>
                </a:cubicBezTo>
                <a:lnTo>
                  <a:pt x="30016" y="7034"/>
                </a:lnTo>
                <a:lnTo>
                  <a:pt x="30016" y="7234"/>
                </a:lnTo>
                <a:cubicBezTo>
                  <a:pt x="29776" y="10272"/>
                  <a:pt x="29936" y="13109"/>
                  <a:pt x="28817" y="13629"/>
                </a:cubicBezTo>
                <a:cubicBezTo>
                  <a:pt x="28817" y="13629"/>
                  <a:pt x="29017" y="13989"/>
                  <a:pt x="29377" y="14468"/>
                </a:cubicBezTo>
                <a:cubicBezTo>
                  <a:pt x="28737" y="14628"/>
                  <a:pt x="27978" y="14788"/>
                  <a:pt x="27178" y="15028"/>
                </a:cubicBezTo>
                <a:cubicBezTo>
                  <a:pt x="26223" y="14587"/>
                  <a:pt x="25147" y="14311"/>
                  <a:pt x="23951" y="14311"/>
                </a:cubicBezTo>
                <a:cubicBezTo>
                  <a:pt x="23196" y="14311"/>
                  <a:pt x="22393" y="14421"/>
                  <a:pt x="21543" y="14668"/>
                </a:cubicBezTo>
                <a:cubicBezTo>
                  <a:pt x="15628" y="16387"/>
                  <a:pt x="16347" y="21423"/>
                  <a:pt x="16347" y="21423"/>
                </a:cubicBezTo>
                <a:cubicBezTo>
                  <a:pt x="16507" y="21982"/>
                  <a:pt x="16707" y="22382"/>
                  <a:pt x="17027" y="22662"/>
                </a:cubicBezTo>
                <a:cubicBezTo>
                  <a:pt x="14349" y="27578"/>
                  <a:pt x="12950" y="34492"/>
                  <a:pt x="13430" y="39488"/>
                </a:cubicBezTo>
                <a:lnTo>
                  <a:pt x="11631" y="44044"/>
                </a:lnTo>
                <a:lnTo>
                  <a:pt x="12031" y="44444"/>
                </a:lnTo>
                <a:cubicBezTo>
                  <a:pt x="11151" y="46362"/>
                  <a:pt x="8234" y="53037"/>
                  <a:pt x="10712" y="56994"/>
                </a:cubicBezTo>
                <a:cubicBezTo>
                  <a:pt x="10832" y="57194"/>
                  <a:pt x="10991" y="57394"/>
                  <a:pt x="11151" y="57473"/>
                </a:cubicBezTo>
                <a:cubicBezTo>
                  <a:pt x="11111" y="58393"/>
                  <a:pt x="11111" y="59232"/>
                  <a:pt x="11111" y="60071"/>
                </a:cubicBezTo>
                <a:cubicBezTo>
                  <a:pt x="10392" y="62070"/>
                  <a:pt x="10592" y="64348"/>
                  <a:pt x="10912" y="65827"/>
                </a:cubicBezTo>
                <a:cubicBezTo>
                  <a:pt x="10352" y="66266"/>
                  <a:pt x="9992" y="66586"/>
                  <a:pt x="9992" y="66586"/>
                </a:cubicBezTo>
                <a:cubicBezTo>
                  <a:pt x="8753" y="68465"/>
                  <a:pt x="9752" y="71422"/>
                  <a:pt x="9752" y="71422"/>
                </a:cubicBezTo>
                <a:lnTo>
                  <a:pt x="7634" y="73660"/>
                </a:lnTo>
                <a:cubicBezTo>
                  <a:pt x="7634" y="73660"/>
                  <a:pt x="7714" y="74060"/>
                  <a:pt x="7794" y="74580"/>
                </a:cubicBezTo>
                <a:cubicBezTo>
                  <a:pt x="7195" y="75659"/>
                  <a:pt x="5996" y="78017"/>
                  <a:pt x="5036" y="80815"/>
                </a:cubicBezTo>
                <a:cubicBezTo>
                  <a:pt x="3637" y="84412"/>
                  <a:pt x="2438" y="88448"/>
                  <a:pt x="1839" y="90527"/>
                </a:cubicBezTo>
                <a:cubicBezTo>
                  <a:pt x="1819" y="90487"/>
                  <a:pt x="1809" y="90467"/>
                  <a:pt x="1799" y="90467"/>
                </a:cubicBezTo>
                <a:cubicBezTo>
                  <a:pt x="1789" y="90467"/>
                  <a:pt x="1779" y="90487"/>
                  <a:pt x="1759" y="90527"/>
                </a:cubicBezTo>
                <a:cubicBezTo>
                  <a:pt x="760" y="91126"/>
                  <a:pt x="0" y="96522"/>
                  <a:pt x="0" y="96522"/>
                </a:cubicBezTo>
                <a:lnTo>
                  <a:pt x="11631" y="96522"/>
                </a:lnTo>
                <a:cubicBezTo>
                  <a:pt x="12031" y="94843"/>
                  <a:pt x="9832" y="93045"/>
                  <a:pt x="8354" y="92005"/>
                </a:cubicBezTo>
                <a:cubicBezTo>
                  <a:pt x="7434" y="91406"/>
                  <a:pt x="8194" y="90247"/>
                  <a:pt x="7235" y="89967"/>
                </a:cubicBezTo>
                <a:cubicBezTo>
                  <a:pt x="7314" y="89647"/>
                  <a:pt x="7394" y="89368"/>
                  <a:pt x="7554" y="89048"/>
                </a:cubicBezTo>
                <a:cubicBezTo>
                  <a:pt x="7834" y="89008"/>
                  <a:pt x="8194" y="88928"/>
                  <a:pt x="8553" y="88808"/>
                </a:cubicBezTo>
                <a:lnTo>
                  <a:pt x="8793" y="86970"/>
                </a:lnTo>
                <a:cubicBezTo>
                  <a:pt x="8913" y="86850"/>
                  <a:pt x="14788" y="81934"/>
                  <a:pt x="15548" y="77937"/>
                </a:cubicBezTo>
                <a:cubicBezTo>
                  <a:pt x="16547" y="77577"/>
                  <a:pt x="17186" y="77257"/>
                  <a:pt x="17186" y="77257"/>
                </a:cubicBezTo>
                <a:lnTo>
                  <a:pt x="17346" y="74460"/>
                </a:lnTo>
                <a:cubicBezTo>
                  <a:pt x="19025" y="74260"/>
                  <a:pt x="20824" y="70423"/>
                  <a:pt x="20824" y="70423"/>
                </a:cubicBezTo>
                <a:cubicBezTo>
                  <a:pt x="20824" y="70423"/>
                  <a:pt x="20704" y="69624"/>
                  <a:pt x="20224" y="68584"/>
                </a:cubicBezTo>
                <a:lnTo>
                  <a:pt x="22542" y="63229"/>
                </a:lnTo>
                <a:cubicBezTo>
                  <a:pt x="22542" y="63229"/>
                  <a:pt x="22542" y="63189"/>
                  <a:pt x="22502" y="63029"/>
                </a:cubicBezTo>
                <a:cubicBezTo>
                  <a:pt x="22382" y="62749"/>
                  <a:pt x="22182" y="62030"/>
                  <a:pt x="21823" y="61190"/>
                </a:cubicBezTo>
                <a:cubicBezTo>
                  <a:pt x="22142" y="59832"/>
                  <a:pt x="22342" y="58433"/>
                  <a:pt x="22422" y="57034"/>
                </a:cubicBezTo>
                <a:cubicBezTo>
                  <a:pt x="23434" y="57243"/>
                  <a:pt x="24355" y="57361"/>
                  <a:pt x="25210" y="57361"/>
                </a:cubicBezTo>
                <a:cubicBezTo>
                  <a:pt x="25335" y="57361"/>
                  <a:pt x="25458" y="57359"/>
                  <a:pt x="25580" y="57354"/>
                </a:cubicBezTo>
                <a:cubicBezTo>
                  <a:pt x="29536" y="60351"/>
                  <a:pt x="35092" y="64987"/>
                  <a:pt x="35971" y="67985"/>
                </a:cubicBezTo>
                <a:cubicBezTo>
                  <a:pt x="36171" y="68744"/>
                  <a:pt x="36291" y="69464"/>
                  <a:pt x="36331" y="70223"/>
                </a:cubicBezTo>
                <a:cubicBezTo>
                  <a:pt x="35572" y="71382"/>
                  <a:pt x="34412" y="73341"/>
                  <a:pt x="34293" y="75259"/>
                </a:cubicBezTo>
                <a:cubicBezTo>
                  <a:pt x="34013" y="78177"/>
                  <a:pt x="33173" y="87169"/>
                  <a:pt x="31135" y="90766"/>
                </a:cubicBezTo>
                <a:cubicBezTo>
                  <a:pt x="31095" y="90846"/>
                  <a:pt x="31015" y="90966"/>
                  <a:pt x="30975" y="91126"/>
                </a:cubicBezTo>
                <a:cubicBezTo>
                  <a:pt x="30935" y="91166"/>
                  <a:pt x="30935" y="91206"/>
                  <a:pt x="30895" y="91246"/>
                </a:cubicBezTo>
                <a:lnTo>
                  <a:pt x="30895" y="91326"/>
                </a:lnTo>
                <a:cubicBezTo>
                  <a:pt x="29776" y="93644"/>
                  <a:pt x="29616" y="96562"/>
                  <a:pt x="29616" y="96562"/>
                </a:cubicBezTo>
                <a:lnTo>
                  <a:pt x="47682" y="96562"/>
                </a:lnTo>
                <a:cubicBezTo>
                  <a:pt x="45803" y="94643"/>
                  <a:pt x="43485" y="93244"/>
                  <a:pt x="40927" y="92525"/>
                </a:cubicBezTo>
                <a:cubicBezTo>
                  <a:pt x="37730" y="91526"/>
                  <a:pt x="37570" y="89767"/>
                  <a:pt x="37570" y="89767"/>
                </a:cubicBezTo>
                <a:cubicBezTo>
                  <a:pt x="37570" y="89767"/>
                  <a:pt x="37210" y="90127"/>
                  <a:pt x="36731" y="90567"/>
                </a:cubicBezTo>
                <a:cubicBezTo>
                  <a:pt x="36691" y="89967"/>
                  <a:pt x="36691" y="89368"/>
                  <a:pt x="36890" y="88848"/>
                </a:cubicBezTo>
                <a:cubicBezTo>
                  <a:pt x="37610" y="88848"/>
                  <a:pt x="38569" y="88768"/>
                  <a:pt x="39608" y="88248"/>
                </a:cubicBezTo>
                <a:lnTo>
                  <a:pt x="39129" y="86210"/>
                </a:lnTo>
                <a:lnTo>
                  <a:pt x="44324" y="74380"/>
                </a:lnTo>
                <a:cubicBezTo>
                  <a:pt x="46003" y="74060"/>
                  <a:pt x="47402" y="73421"/>
                  <a:pt x="47402" y="73421"/>
                </a:cubicBezTo>
                <a:lnTo>
                  <a:pt x="46882" y="69624"/>
                </a:lnTo>
                <a:cubicBezTo>
                  <a:pt x="50320" y="64428"/>
                  <a:pt x="44604" y="60991"/>
                  <a:pt x="44604" y="60991"/>
                </a:cubicBezTo>
                <a:cubicBezTo>
                  <a:pt x="44564" y="61071"/>
                  <a:pt x="44484" y="61230"/>
                  <a:pt x="44364" y="61350"/>
                </a:cubicBezTo>
                <a:cubicBezTo>
                  <a:pt x="43006" y="57833"/>
                  <a:pt x="36131" y="50279"/>
                  <a:pt x="35132" y="49880"/>
                </a:cubicBezTo>
                <a:cubicBezTo>
                  <a:pt x="35132" y="49880"/>
                  <a:pt x="34972" y="50279"/>
                  <a:pt x="34812" y="50959"/>
                </a:cubicBezTo>
                <a:cubicBezTo>
                  <a:pt x="34492" y="50599"/>
                  <a:pt x="34173" y="50279"/>
                  <a:pt x="33813" y="50000"/>
                </a:cubicBezTo>
                <a:lnTo>
                  <a:pt x="33813" y="49960"/>
                </a:lnTo>
                <a:cubicBezTo>
                  <a:pt x="33893" y="49640"/>
                  <a:pt x="33933" y="49440"/>
                  <a:pt x="33933" y="49440"/>
                </a:cubicBezTo>
                <a:lnTo>
                  <a:pt x="30096" y="45443"/>
                </a:lnTo>
                <a:lnTo>
                  <a:pt x="29337" y="42805"/>
                </a:lnTo>
                <a:cubicBezTo>
                  <a:pt x="33613" y="39808"/>
                  <a:pt x="38729" y="33373"/>
                  <a:pt x="40927" y="28217"/>
                </a:cubicBezTo>
                <a:cubicBezTo>
                  <a:pt x="42806" y="27977"/>
                  <a:pt x="44564" y="27698"/>
                  <a:pt x="45883" y="27498"/>
                </a:cubicBezTo>
                <a:cubicBezTo>
                  <a:pt x="49689" y="29283"/>
                  <a:pt x="54318" y="31096"/>
                  <a:pt x="57163" y="31096"/>
                </a:cubicBezTo>
                <a:cubicBezTo>
                  <a:pt x="57694" y="31096"/>
                  <a:pt x="58163" y="31033"/>
                  <a:pt x="58553" y="30895"/>
                </a:cubicBezTo>
                <a:cubicBezTo>
                  <a:pt x="59552" y="30575"/>
                  <a:pt x="63869" y="29216"/>
                  <a:pt x="67705" y="28017"/>
                </a:cubicBezTo>
                <a:cubicBezTo>
                  <a:pt x="68745" y="28857"/>
                  <a:pt x="69664" y="29456"/>
                  <a:pt x="70303" y="29816"/>
                </a:cubicBezTo>
                <a:lnTo>
                  <a:pt x="70303" y="30056"/>
                </a:lnTo>
                <a:cubicBezTo>
                  <a:pt x="70303" y="30216"/>
                  <a:pt x="70383" y="30296"/>
                  <a:pt x="70543" y="30296"/>
                </a:cubicBezTo>
                <a:cubicBezTo>
                  <a:pt x="70743" y="30296"/>
                  <a:pt x="70943" y="30296"/>
                  <a:pt x="71183" y="30256"/>
                </a:cubicBezTo>
                <a:cubicBezTo>
                  <a:pt x="79096" y="29856"/>
                  <a:pt x="90767" y="26658"/>
                  <a:pt x="92885" y="22022"/>
                </a:cubicBezTo>
                <a:cubicBezTo>
                  <a:pt x="93045" y="21702"/>
                  <a:pt x="93085" y="21303"/>
                  <a:pt x="93085" y="20983"/>
                </a:cubicBezTo>
                <a:lnTo>
                  <a:pt x="93085" y="19624"/>
                </a:lnTo>
                <a:lnTo>
                  <a:pt x="93245" y="19624"/>
                </a:lnTo>
                <a:lnTo>
                  <a:pt x="94044" y="20344"/>
                </a:lnTo>
                <a:lnTo>
                  <a:pt x="98321" y="19145"/>
                </a:lnTo>
                <a:lnTo>
                  <a:pt x="94084" y="17626"/>
                </a:lnTo>
                <a:lnTo>
                  <a:pt x="93125" y="18345"/>
                </a:lnTo>
                <a:lnTo>
                  <a:pt x="92645" y="18425"/>
                </a:lnTo>
                <a:cubicBezTo>
                  <a:pt x="91166" y="16387"/>
                  <a:pt x="85931" y="15827"/>
                  <a:pt x="85731" y="15827"/>
                </a:cubicBezTo>
                <a:cubicBezTo>
                  <a:pt x="85571" y="15827"/>
                  <a:pt x="85491" y="15947"/>
                  <a:pt x="85491" y="16027"/>
                </a:cubicBezTo>
                <a:lnTo>
                  <a:pt x="85491" y="16227"/>
                </a:lnTo>
                <a:cubicBezTo>
                  <a:pt x="85491" y="16227"/>
                  <a:pt x="64508" y="17106"/>
                  <a:pt x="60511" y="18185"/>
                </a:cubicBezTo>
                <a:lnTo>
                  <a:pt x="60311" y="18185"/>
                </a:lnTo>
                <a:cubicBezTo>
                  <a:pt x="60152" y="18185"/>
                  <a:pt x="59992" y="18265"/>
                  <a:pt x="59952" y="18385"/>
                </a:cubicBezTo>
                <a:cubicBezTo>
                  <a:pt x="59872" y="18425"/>
                  <a:pt x="59872" y="18505"/>
                  <a:pt x="59912" y="18585"/>
                </a:cubicBezTo>
                <a:cubicBezTo>
                  <a:pt x="59912" y="18705"/>
                  <a:pt x="59992" y="18825"/>
                  <a:pt x="60112" y="18905"/>
                </a:cubicBezTo>
                <a:cubicBezTo>
                  <a:pt x="60152" y="19025"/>
                  <a:pt x="60271" y="19185"/>
                  <a:pt x="60311" y="19264"/>
                </a:cubicBezTo>
                <a:cubicBezTo>
                  <a:pt x="58193" y="19504"/>
                  <a:pt x="56754" y="19904"/>
                  <a:pt x="56395" y="20463"/>
                </a:cubicBezTo>
                <a:cubicBezTo>
                  <a:pt x="56195" y="20783"/>
                  <a:pt x="55995" y="21023"/>
                  <a:pt x="55715" y="21263"/>
                </a:cubicBezTo>
                <a:cubicBezTo>
                  <a:pt x="55475" y="21463"/>
                  <a:pt x="55196" y="21663"/>
                  <a:pt x="54916" y="21862"/>
                </a:cubicBezTo>
                <a:cubicBezTo>
                  <a:pt x="54876" y="21782"/>
                  <a:pt x="54756" y="21702"/>
                  <a:pt x="54756" y="21702"/>
                </a:cubicBezTo>
                <a:cubicBezTo>
                  <a:pt x="54276" y="21702"/>
                  <a:pt x="53437" y="21663"/>
                  <a:pt x="52598" y="21623"/>
                </a:cubicBezTo>
                <a:cubicBezTo>
                  <a:pt x="52038" y="21383"/>
                  <a:pt x="51519" y="21063"/>
                  <a:pt x="50999" y="20823"/>
                </a:cubicBezTo>
                <a:cubicBezTo>
                  <a:pt x="49560" y="19624"/>
                  <a:pt x="44884" y="16027"/>
                  <a:pt x="42366" y="15827"/>
                </a:cubicBezTo>
                <a:lnTo>
                  <a:pt x="42006" y="15827"/>
                </a:lnTo>
                <a:cubicBezTo>
                  <a:pt x="42606" y="13829"/>
                  <a:pt x="43125" y="11311"/>
                  <a:pt x="43006" y="8913"/>
                </a:cubicBezTo>
                <a:cubicBezTo>
                  <a:pt x="43006" y="8673"/>
                  <a:pt x="42966" y="8433"/>
                  <a:pt x="42966" y="8193"/>
                </a:cubicBezTo>
                <a:cubicBezTo>
                  <a:pt x="42886" y="6715"/>
                  <a:pt x="42366" y="5396"/>
                  <a:pt x="41527" y="4237"/>
                </a:cubicBezTo>
                <a:cubicBezTo>
                  <a:pt x="41087" y="3637"/>
                  <a:pt x="40528" y="3078"/>
                  <a:pt x="39928" y="2598"/>
                </a:cubicBezTo>
                <a:cubicBezTo>
                  <a:pt x="39328" y="1599"/>
                  <a:pt x="38529" y="680"/>
                  <a:pt x="37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4"/>
          <p:cNvSpPr txBox="1"/>
          <p:nvPr>
            <p:ph type="title"/>
          </p:nvPr>
        </p:nvSpPr>
        <p:spPr>
          <a:xfrm>
            <a:off x="720000" y="387600"/>
            <a:ext cx="57813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Metodología</a:t>
            </a:r>
            <a:endParaRPr/>
          </a:p>
        </p:txBody>
      </p:sp>
      <p:sp>
        <p:nvSpPr>
          <p:cNvPr id="557" name="Google Shape;557;p44"/>
          <p:cNvSpPr/>
          <p:nvPr/>
        </p:nvSpPr>
        <p:spPr>
          <a:xfrm rot="5400000">
            <a:off x="7471749" y="2650443"/>
            <a:ext cx="167995" cy="316608"/>
          </a:xfrm>
          <a:custGeom>
            <a:rect b="b" l="l" r="r" t="t"/>
            <a:pathLst>
              <a:path extrusionOk="0" h="20881" w="4249">
                <a:moveTo>
                  <a:pt x="3109" y="0"/>
                </a:moveTo>
                <a:lnTo>
                  <a:pt x="1037" y="0"/>
                </a:lnTo>
                <a:lnTo>
                  <a:pt x="0" y="20881"/>
                </a:lnTo>
                <a:lnTo>
                  <a:pt x="4249" y="20881"/>
                </a:lnTo>
                <a:close/>
              </a:path>
            </a:pathLst>
          </a:custGeom>
          <a:solidFill>
            <a:srgbClr val="FFFFFF"/>
          </a:solidFill>
          <a:ln>
            <a:noFill/>
          </a:ln>
        </p:spPr>
      </p:sp>
      <p:grpSp>
        <p:nvGrpSpPr>
          <p:cNvPr id="558" name="Google Shape;558;p44"/>
          <p:cNvGrpSpPr/>
          <p:nvPr/>
        </p:nvGrpSpPr>
        <p:grpSpPr>
          <a:xfrm>
            <a:off x="7149100" y="2459182"/>
            <a:ext cx="425650" cy="699133"/>
            <a:chOff x="6765700" y="2302350"/>
            <a:chExt cx="425650" cy="555750"/>
          </a:xfrm>
        </p:grpSpPr>
        <p:sp>
          <p:nvSpPr>
            <p:cNvPr id="559" name="Google Shape;559;p44"/>
            <p:cNvSpPr/>
            <p:nvPr/>
          </p:nvSpPr>
          <p:spPr>
            <a:xfrm rot="5400000">
              <a:off x="6945175" y="2302350"/>
              <a:ext cx="239700" cy="239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4"/>
            <p:cNvSpPr/>
            <p:nvPr/>
          </p:nvSpPr>
          <p:spPr>
            <a:xfrm rot="5400000">
              <a:off x="7111263" y="2494700"/>
              <a:ext cx="63300" cy="63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4"/>
            <p:cNvSpPr/>
            <p:nvPr/>
          </p:nvSpPr>
          <p:spPr>
            <a:xfrm rot="5400000">
              <a:off x="7111263" y="2603500"/>
              <a:ext cx="63300" cy="63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4"/>
            <p:cNvSpPr/>
            <p:nvPr/>
          </p:nvSpPr>
          <p:spPr>
            <a:xfrm rot="5400000">
              <a:off x="6951650" y="2618400"/>
              <a:ext cx="239700" cy="239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4"/>
            <p:cNvSpPr/>
            <p:nvPr/>
          </p:nvSpPr>
          <p:spPr>
            <a:xfrm rot="5400000">
              <a:off x="6823875" y="2361050"/>
              <a:ext cx="330600" cy="330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4"/>
            <p:cNvSpPr/>
            <p:nvPr/>
          </p:nvSpPr>
          <p:spPr>
            <a:xfrm rot="5400000">
              <a:off x="6932488" y="2334788"/>
              <a:ext cx="63300" cy="63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4"/>
            <p:cNvSpPr/>
            <p:nvPr/>
          </p:nvSpPr>
          <p:spPr>
            <a:xfrm rot="5400000">
              <a:off x="6774750" y="2530300"/>
              <a:ext cx="296700" cy="296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4"/>
            <p:cNvSpPr/>
            <p:nvPr/>
          </p:nvSpPr>
          <p:spPr>
            <a:xfrm rot="5400000">
              <a:off x="6765700" y="2500350"/>
              <a:ext cx="124800" cy="124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4"/>
            <p:cNvSpPr/>
            <p:nvPr/>
          </p:nvSpPr>
          <p:spPr>
            <a:xfrm rot="5400000">
              <a:off x="6798550" y="2356525"/>
              <a:ext cx="163200" cy="16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44"/>
          <p:cNvSpPr/>
          <p:nvPr/>
        </p:nvSpPr>
        <p:spPr>
          <a:xfrm flipH="1" rot="-5400000">
            <a:off x="4050453" y="-599428"/>
            <a:ext cx="104525" cy="6799532"/>
          </a:xfrm>
          <a:custGeom>
            <a:rect b="b" l="l" r="r" t="t"/>
            <a:pathLst>
              <a:path extrusionOk="0" h="20881" w="4249">
                <a:moveTo>
                  <a:pt x="3109" y="0"/>
                </a:moveTo>
                <a:lnTo>
                  <a:pt x="1037" y="0"/>
                </a:lnTo>
                <a:lnTo>
                  <a:pt x="0" y="20881"/>
                </a:lnTo>
                <a:lnTo>
                  <a:pt x="4249" y="20881"/>
                </a:lnTo>
                <a:close/>
              </a:path>
            </a:pathLst>
          </a:custGeom>
          <a:solidFill>
            <a:srgbClr val="FFFFFF"/>
          </a:solidFill>
          <a:ln>
            <a:noFill/>
          </a:ln>
        </p:spPr>
      </p:sp>
      <p:sp>
        <p:nvSpPr>
          <p:cNvPr id="569" name="Google Shape;569;p44"/>
          <p:cNvSpPr txBox="1"/>
          <p:nvPr/>
        </p:nvSpPr>
        <p:spPr>
          <a:xfrm>
            <a:off x="370575" y="1843000"/>
            <a:ext cx="2668200" cy="42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Rajdhani"/>
                <a:ea typeface="Rajdhani"/>
                <a:cs typeface="Rajdhani"/>
                <a:sym typeface="Rajdhani"/>
              </a:rPr>
              <a:t>Obtención datos</a:t>
            </a:r>
            <a:endParaRPr b="1" sz="2500">
              <a:solidFill>
                <a:schemeClr val="lt1"/>
              </a:solidFill>
              <a:latin typeface="Rajdhani"/>
              <a:ea typeface="Rajdhani"/>
              <a:cs typeface="Rajdhani"/>
              <a:sym typeface="Rajdhani"/>
            </a:endParaRPr>
          </a:p>
        </p:txBody>
      </p:sp>
      <p:grpSp>
        <p:nvGrpSpPr>
          <p:cNvPr id="570" name="Google Shape;570;p44"/>
          <p:cNvGrpSpPr/>
          <p:nvPr/>
        </p:nvGrpSpPr>
        <p:grpSpPr>
          <a:xfrm>
            <a:off x="1379153" y="2479062"/>
            <a:ext cx="691300" cy="641135"/>
            <a:chOff x="3656253" y="2402862"/>
            <a:chExt cx="691300" cy="641135"/>
          </a:xfrm>
        </p:grpSpPr>
        <p:sp>
          <p:nvSpPr>
            <p:cNvPr id="571" name="Google Shape;571;p44"/>
            <p:cNvSpPr/>
            <p:nvPr/>
          </p:nvSpPr>
          <p:spPr>
            <a:xfrm>
              <a:off x="3656253" y="2402862"/>
              <a:ext cx="691300" cy="640917"/>
            </a:xfrm>
            <a:custGeom>
              <a:rect b="b" l="l" r="r" t="t"/>
              <a:pathLst>
                <a:path extrusionOk="0" h="30721" w="33136">
                  <a:moveTo>
                    <a:pt x="16566" y="0"/>
                  </a:moveTo>
                  <a:cubicBezTo>
                    <a:pt x="12659" y="0"/>
                    <a:pt x="8750" y="1480"/>
                    <a:pt x="5751" y="4443"/>
                  </a:cubicBezTo>
                  <a:cubicBezTo>
                    <a:pt x="1346" y="8825"/>
                    <a:pt x="0" y="15421"/>
                    <a:pt x="2346" y="21171"/>
                  </a:cubicBezTo>
                  <a:cubicBezTo>
                    <a:pt x="4703" y="26922"/>
                    <a:pt x="10287" y="30696"/>
                    <a:pt x="16490" y="30720"/>
                  </a:cubicBezTo>
                  <a:cubicBezTo>
                    <a:pt x="16520" y="30720"/>
                    <a:pt x="16550" y="30720"/>
                    <a:pt x="16579" y="30720"/>
                  </a:cubicBezTo>
                  <a:cubicBezTo>
                    <a:pt x="22759" y="30720"/>
                    <a:pt x="28337" y="27014"/>
                    <a:pt x="30730" y="21314"/>
                  </a:cubicBezTo>
                  <a:cubicBezTo>
                    <a:pt x="33135" y="15575"/>
                    <a:pt x="31861" y="8967"/>
                    <a:pt x="27480" y="4550"/>
                  </a:cubicBezTo>
                  <a:cubicBezTo>
                    <a:pt x="24478" y="1518"/>
                    <a:pt x="20524" y="0"/>
                    <a:pt x="1656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4"/>
            <p:cNvSpPr/>
            <p:nvPr/>
          </p:nvSpPr>
          <p:spPr>
            <a:xfrm>
              <a:off x="3755850" y="2740514"/>
              <a:ext cx="360692" cy="276094"/>
            </a:xfrm>
            <a:custGeom>
              <a:rect b="b" l="l" r="r" t="t"/>
              <a:pathLst>
                <a:path extrusionOk="0" h="13234" w="17289">
                  <a:moveTo>
                    <a:pt x="10337" y="0"/>
                  </a:moveTo>
                  <a:cubicBezTo>
                    <a:pt x="9622" y="0"/>
                    <a:pt x="8977" y="791"/>
                    <a:pt x="9454" y="1569"/>
                  </a:cubicBezTo>
                  <a:cubicBezTo>
                    <a:pt x="9440" y="1569"/>
                    <a:pt x="9425" y="1569"/>
                    <a:pt x="9411" y="1569"/>
                  </a:cubicBezTo>
                  <a:cubicBezTo>
                    <a:pt x="8498" y="1569"/>
                    <a:pt x="7623" y="1936"/>
                    <a:pt x="6990" y="2569"/>
                  </a:cubicBezTo>
                  <a:cubicBezTo>
                    <a:pt x="6954" y="2605"/>
                    <a:pt x="6930" y="2629"/>
                    <a:pt x="6894" y="2665"/>
                  </a:cubicBezTo>
                  <a:cubicBezTo>
                    <a:pt x="6752" y="2391"/>
                    <a:pt x="6561" y="2141"/>
                    <a:pt x="6335" y="1914"/>
                  </a:cubicBezTo>
                  <a:cubicBezTo>
                    <a:pt x="5653" y="1221"/>
                    <a:pt x="4755" y="876"/>
                    <a:pt x="3856" y="876"/>
                  </a:cubicBezTo>
                  <a:cubicBezTo>
                    <a:pt x="2963" y="876"/>
                    <a:pt x="2069" y="1215"/>
                    <a:pt x="1382" y="1891"/>
                  </a:cubicBezTo>
                  <a:cubicBezTo>
                    <a:pt x="1" y="3248"/>
                    <a:pt x="1" y="5474"/>
                    <a:pt x="1358" y="6844"/>
                  </a:cubicBezTo>
                  <a:cubicBezTo>
                    <a:pt x="1560" y="7046"/>
                    <a:pt x="1787" y="7225"/>
                    <a:pt x="2025" y="7379"/>
                  </a:cubicBezTo>
                  <a:cubicBezTo>
                    <a:pt x="1572" y="7903"/>
                    <a:pt x="1822" y="8725"/>
                    <a:pt x="2489" y="8927"/>
                  </a:cubicBezTo>
                  <a:cubicBezTo>
                    <a:pt x="2583" y="8956"/>
                    <a:pt x="2677" y="8969"/>
                    <a:pt x="2768" y="8969"/>
                  </a:cubicBezTo>
                  <a:cubicBezTo>
                    <a:pt x="3326" y="8969"/>
                    <a:pt x="3799" y="8473"/>
                    <a:pt x="3727" y="7879"/>
                  </a:cubicBezTo>
                  <a:lnTo>
                    <a:pt x="3727" y="7879"/>
                  </a:lnTo>
                  <a:cubicBezTo>
                    <a:pt x="3776" y="7882"/>
                    <a:pt x="3825" y="7883"/>
                    <a:pt x="3874" y="7883"/>
                  </a:cubicBezTo>
                  <a:cubicBezTo>
                    <a:pt x="4361" y="7883"/>
                    <a:pt x="4845" y="7775"/>
                    <a:pt x="5299" y="7570"/>
                  </a:cubicBezTo>
                  <a:cubicBezTo>
                    <a:pt x="5584" y="8612"/>
                    <a:pt x="6507" y="9216"/>
                    <a:pt x="7454" y="9216"/>
                  </a:cubicBezTo>
                  <a:cubicBezTo>
                    <a:pt x="8011" y="9216"/>
                    <a:pt x="8576" y="9008"/>
                    <a:pt x="9026" y="8558"/>
                  </a:cubicBezTo>
                  <a:cubicBezTo>
                    <a:pt x="9049" y="8534"/>
                    <a:pt x="9085" y="8499"/>
                    <a:pt x="9109" y="8463"/>
                  </a:cubicBezTo>
                  <a:cubicBezTo>
                    <a:pt x="9217" y="8473"/>
                    <a:pt x="9324" y="8478"/>
                    <a:pt x="9431" y="8478"/>
                  </a:cubicBezTo>
                  <a:cubicBezTo>
                    <a:pt x="10331" y="8478"/>
                    <a:pt x="11197" y="8125"/>
                    <a:pt x="11836" y="7487"/>
                  </a:cubicBezTo>
                  <a:cubicBezTo>
                    <a:pt x="11978" y="7344"/>
                    <a:pt x="12109" y="7189"/>
                    <a:pt x="12228" y="7022"/>
                  </a:cubicBezTo>
                  <a:lnTo>
                    <a:pt x="12228" y="7022"/>
                  </a:lnTo>
                  <a:cubicBezTo>
                    <a:pt x="12121" y="7999"/>
                    <a:pt x="12621" y="8927"/>
                    <a:pt x="13479" y="9380"/>
                  </a:cubicBezTo>
                  <a:cubicBezTo>
                    <a:pt x="11776" y="10368"/>
                    <a:pt x="12288" y="12952"/>
                    <a:pt x="14241" y="13213"/>
                  </a:cubicBezTo>
                  <a:cubicBezTo>
                    <a:pt x="14341" y="13227"/>
                    <a:pt x="14440" y="13234"/>
                    <a:pt x="14536" y="13234"/>
                  </a:cubicBezTo>
                  <a:cubicBezTo>
                    <a:pt x="16297" y="13234"/>
                    <a:pt x="17288" y="11046"/>
                    <a:pt x="15979" y="9725"/>
                  </a:cubicBezTo>
                  <a:cubicBezTo>
                    <a:pt x="15872" y="9606"/>
                    <a:pt x="15753" y="9511"/>
                    <a:pt x="15622" y="9427"/>
                  </a:cubicBezTo>
                  <a:cubicBezTo>
                    <a:pt x="15860" y="9320"/>
                    <a:pt x="16086" y="9165"/>
                    <a:pt x="16277" y="8975"/>
                  </a:cubicBezTo>
                  <a:cubicBezTo>
                    <a:pt x="17205" y="8046"/>
                    <a:pt x="17217" y="6534"/>
                    <a:pt x="16288" y="5593"/>
                  </a:cubicBezTo>
                  <a:cubicBezTo>
                    <a:pt x="15821" y="5126"/>
                    <a:pt x="15209" y="4891"/>
                    <a:pt x="14596" y="4891"/>
                  </a:cubicBezTo>
                  <a:cubicBezTo>
                    <a:pt x="13992" y="4891"/>
                    <a:pt x="13386" y="5120"/>
                    <a:pt x="12919" y="5582"/>
                  </a:cubicBezTo>
                  <a:cubicBezTo>
                    <a:pt x="12871" y="5629"/>
                    <a:pt x="12836" y="5677"/>
                    <a:pt x="12800" y="5713"/>
                  </a:cubicBezTo>
                  <a:cubicBezTo>
                    <a:pt x="13121" y="4153"/>
                    <a:pt x="12336" y="2581"/>
                    <a:pt x="10895" y="1903"/>
                  </a:cubicBezTo>
                  <a:cubicBezTo>
                    <a:pt x="10954" y="1855"/>
                    <a:pt x="11002" y="1819"/>
                    <a:pt x="11050" y="1772"/>
                  </a:cubicBezTo>
                  <a:cubicBezTo>
                    <a:pt x="11455" y="1367"/>
                    <a:pt x="11455" y="712"/>
                    <a:pt x="11062" y="319"/>
                  </a:cubicBezTo>
                  <a:cubicBezTo>
                    <a:pt x="10841" y="95"/>
                    <a:pt x="10585" y="0"/>
                    <a:pt x="10337" y="0"/>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4"/>
            <p:cNvSpPr/>
            <p:nvPr/>
          </p:nvSpPr>
          <p:spPr>
            <a:xfrm>
              <a:off x="3753451" y="2532123"/>
              <a:ext cx="198152" cy="220913"/>
            </a:xfrm>
            <a:custGeom>
              <a:rect b="b" l="l" r="r" t="t"/>
              <a:pathLst>
                <a:path extrusionOk="0" h="10589" w="9498">
                  <a:moveTo>
                    <a:pt x="5057" y="5296"/>
                  </a:moveTo>
                  <a:cubicBezTo>
                    <a:pt x="5081" y="5343"/>
                    <a:pt x="5093" y="5367"/>
                    <a:pt x="5116" y="5415"/>
                  </a:cubicBezTo>
                  <a:cubicBezTo>
                    <a:pt x="5093" y="5367"/>
                    <a:pt x="5057" y="5331"/>
                    <a:pt x="5033" y="5296"/>
                  </a:cubicBezTo>
                  <a:close/>
                  <a:moveTo>
                    <a:pt x="5086" y="1"/>
                  </a:moveTo>
                  <a:cubicBezTo>
                    <a:pt x="4737" y="1"/>
                    <a:pt x="4380" y="72"/>
                    <a:pt x="4033" y="223"/>
                  </a:cubicBezTo>
                  <a:cubicBezTo>
                    <a:pt x="2390" y="926"/>
                    <a:pt x="1914" y="3021"/>
                    <a:pt x="3068" y="4379"/>
                  </a:cubicBezTo>
                  <a:cubicBezTo>
                    <a:pt x="3056" y="4379"/>
                    <a:pt x="3044" y="4378"/>
                    <a:pt x="3032" y="4378"/>
                  </a:cubicBezTo>
                  <a:cubicBezTo>
                    <a:pt x="1254" y="4378"/>
                    <a:pt x="0" y="6117"/>
                    <a:pt x="568" y="7808"/>
                  </a:cubicBezTo>
                  <a:cubicBezTo>
                    <a:pt x="945" y="8939"/>
                    <a:pt x="1980" y="9593"/>
                    <a:pt x="3048" y="9593"/>
                  </a:cubicBezTo>
                  <a:cubicBezTo>
                    <a:pt x="3598" y="9593"/>
                    <a:pt x="4158" y="9419"/>
                    <a:pt x="4640" y="9046"/>
                  </a:cubicBezTo>
                  <a:lnTo>
                    <a:pt x="4640" y="9046"/>
                  </a:lnTo>
                  <a:cubicBezTo>
                    <a:pt x="4618" y="9996"/>
                    <a:pt x="5384" y="10588"/>
                    <a:pt x="6164" y="10588"/>
                  </a:cubicBezTo>
                  <a:cubicBezTo>
                    <a:pt x="6626" y="10588"/>
                    <a:pt x="7092" y="10380"/>
                    <a:pt x="7402" y="9915"/>
                  </a:cubicBezTo>
                  <a:cubicBezTo>
                    <a:pt x="8119" y="8855"/>
                    <a:pt x="7286" y="7555"/>
                    <a:pt x="6174" y="7555"/>
                  </a:cubicBezTo>
                  <a:cubicBezTo>
                    <a:pt x="5975" y="7555"/>
                    <a:pt x="5767" y="7596"/>
                    <a:pt x="5557" y="7689"/>
                  </a:cubicBezTo>
                  <a:cubicBezTo>
                    <a:pt x="5735" y="6998"/>
                    <a:pt x="5652" y="6272"/>
                    <a:pt x="5295" y="5665"/>
                  </a:cubicBezTo>
                  <a:lnTo>
                    <a:pt x="5295" y="5665"/>
                  </a:lnTo>
                  <a:cubicBezTo>
                    <a:pt x="5343" y="5736"/>
                    <a:pt x="5402" y="5796"/>
                    <a:pt x="5462" y="5855"/>
                  </a:cubicBezTo>
                  <a:cubicBezTo>
                    <a:pt x="5881" y="6280"/>
                    <a:pt x="6426" y="6485"/>
                    <a:pt x="6968" y="6485"/>
                  </a:cubicBezTo>
                  <a:cubicBezTo>
                    <a:pt x="7656" y="6485"/>
                    <a:pt x="8340" y="6154"/>
                    <a:pt x="8760" y="5522"/>
                  </a:cubicBezTo>
                  <a:cubicBezTo>
                    <a:pt x="9498" y="4379"/>
                    <a:pt x="8986" y="2843"/>
                    <a:pt x="7712" y="2367"/>
                  </a:cubicBezTo>
                  <a:cubicBezTo>
                    <a:pt x="7562" y="970"/>
                    <a:pt x="6378" y="1"/>
                    <a:pt x="5086"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4"/>
            <p:cNvSpPr/>
            <p:nvPr/>
          </p:nvSpPr>
          <p:spPr>
            <a:xfrm>
              <a:off x="3970213" y="2511031"/>
              <a:ext cx="66843" cy="50112"/>
            </a:xfrm>
            <a:custGeom>
              <a:rect b="b" l="l" r="r" t="t"/>
              <a:pathLst>
                <a:path extrusionOk="0" h="2402" w="3204">
                  <a:moveTo>
                    <a:pt x="1602" y="1"/>
                  </a:moveTo>
                  <a:cubicBezTo>
                    <a:pt x="1298" y="1"/>
                    <a:pt x="993" y="117"/>
                    <a:pt x="763" y="353"/>
                  </a:cubicBezTo>
                  <a:cubicBezTo>
                    <a:pt x="1" y="1103"/>
                    <a:pt x="525" y="2389"/>
                    <a:pt x="1596" y="2401"/>
                  </a:cubicBezTo>
                  <a:cubicBezTo>
                    <a:pt x="2668" y="2401"/>
                    <a:pt x="3204" y="1115"/>
                    <a:pt x="2453" y="353"/>
                  </a:cubicBezTo>
                  <a:cubicBezTo>
                    <a:pt x="2220" y="120"/>
                    <a:pt x="1911" y="1"/>
                    <a:pt x="1602"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4"/>
            <p:cNvSpPr/>
            <p:nvPr/>
          </p:nvSpPr>
          <p:spPr>
            <a:xfrm>
              <a:off x="3876081" y="2447965"/>
              <a:ext cx="118249" cy="84034"/>
            </a:xfrm>
            <a:custGeom>
              <a:rect b="b" l="l" r="r" t="t"/>
              <a:pathLst>
                <a:path extrusionOk="0" h="4028" w="5668">
                  <a:moveTo>
                    <a:pt x="2238" y="1"/>
                  </a:moveTo>
                  <a:cubicBezTo>
                    <a:pt x="1836" y="1"/>
                    <a:pt x="1432" y="120"/>
                    <a:pt x="1084" y="364"/>
                  </a:cubicBezTo>
                  <a:cubicBezTo>
                    <a:pt x="286" y="936"/>
                    <a:pt x="0" y="1995"/>
                    <a:pt x="429" y="2876"/>
                  </a:cubicBezTo>
                  <a:cubicBezTo>
                    <a:pt x="774" y="3594"/>
                    <a:pt x="1487" y="4027"/>
                    <a:pt x="2243" y="4027"/>
                  </a:cubicBezTo>
                  <a:cubicBezTo>
                    <a:pt x="2427" y="4027"/>
                    <a:pt x="2614" y="4002"/>
                    <a:pt x="2798" y="3948"/>
                  </a:cubicBezTo>
                  <a:cubicBezTo>
                    <a:pt x="3739" y="3674"/>
                    <a:pt x="4358" y="2757"/>
                    <a:pt x="4239" y="1781"/>
                  </a:cubicBezTo>
                  <a:lnTo>
                    <a:pt x="4239" y="1781"/>
                  </a:lnTo>
                  <a:cubicBezTo>
                    <a:pt x="4378" y="1852"/>
                    <a:pt x="4522" y="1884"/>
                    <a:pt x="4661" y="1884"/>
                  </a:cubicBezTo>
                  <a:cubicBezTo>
                    <a:pt x="5198" y="1884"/>
                    <a:pt x="5667" y="1403"/>
                    <a:pt x="5572" y="817"/>
                  </a:cubicBezTo>
                  <a:cubicBezTo>
                    <a:pt x="5495" y="326"/>
                    <a:pt x="5080" y="29"/>
                    <a:pt x="4653" y="29"/>
                  </a:cubicBezTo>
                  <a:cubicBezTo>
                    <a:pt x="4427" y="29"/>
                    <a:pt x="4198" y="112"/>
                    <a:pt x="4013" y="293"/>
                  </a:cubicBezTo>
                  <a:lnTo>
                    <a:pt x="4013" y="305"/>
                  </a:lnTo>
                  <a:cubicBezTo>
                    <a:pt x="3894" y="412"/>
                    <a:pt x="3810" y="555"/>
                    <a:pt x="3775" y="697"/>
                  </a:cubicBezTo>
                  <a:cubicBezTo>
                    <a:pt x="3739" y="662"/>
                    <a:pt x="3703" y="626"/>
                    <a:pt x="3667" y="590"/>
                  </a:cubicBezTo>
                  <a:cubicBezTo>
                    <a:pt x="3278" y="201"/>
                    <a:pt x="2760" y="1"/>
                    <a:pt x="2238"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4"/>
            <p:cNvSpPr/>
            <p:nvPr/>
          </p:nvSpPr>
          <p:spPr>
            <a:xfrm>
              <a:off x="3793445" y="2482617"/>
              <a:ext cx="61044" cy="45605"/>
            </a:xfrm>
            <a:custGeom>
              <a:rect b="b" l="l" r="r" t="t"/>
              <a:pathLst>
                <a:path extrusionOk="0" h="2186" w="2926">
                  <a:moveTo>
                    <a:pt x="1458" y="1"/>
                  </a:moveTo>
                  <a:cubicBezTo>
                    <a:pt x="492" y="1"/>
                    <a:pt x="0" y="1171"/>
                    <a:pt x="687" y="1858"/>
                  </a:cubicBezTo>
                  <a:cubicBezTo>
                    <a:pt x="904" y="2076"/>
                    <a:pt x="1189" y="2186"/>
                    <a:pt x="1473" y="2186"/>
                  </a:cubicBezTo>
                  <a:cubicBezTo>
                    <a:pt x="1749" y="2186"/>
                    <a:pt x="2024" y="2082"/>
                    <a:pt x="2235" y="1870"/>
                  </a:cubicBezTo>
                  <a:cubicBezTo>
                    <a:pt x="2925" y="1180"/>
                    <a:pt x="2449" y="1"/>
                    <a:pt x="1473" y="1"/>
                  </a:cubicBezTo>
                  <a:cubicBezTo>
                    <a:pt x="1468" y="1"/>
                    <a:pt x="1463" y="1"/>
                    <a:pt x="1458"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4"/>
            <p:cNvSpPr/>
            <p:nvPr/>
          </p:nvSpPr>
          <p:spPr>
            <a:xfrm>
              <a:off x="3721323" y="2812989"/>
              <a:ext cx="41516" cy="31064"/>
            </a:xfrm>
            <a:custGeom>
              <a:rect b="b" l="l" r="r" t="t"/>
              <a:pathLst>
                <a:path extrusionOk="0" h="1489" w="1990">
                  <a:moveTo>
                    <a:pt x="989" y="0"/>
                  </a:moveTo>
                  <a:cubicBezTo>
                    <a:pt x="322" y="0"/>
                    <a:pt x="1" y="810"/>
                    <a:pt x="477" y="1274"/>
                  </a:cubicBezTo>
                  <a:cubicBezTo>
                    <a:pt x="620" y="1417"/>
                    <a:pt x="807" y="1488"/>
                    <a:pt x="995" y="1488"/>
                  </a:cubicBezTo>
                  <a:cubicBezTo>
                    <a:pt x="1182" y="1488"/>
                    <a:pt x="1370" y="1417"/>
                    <a:pt x="1513" y="1274"/>
                  </a:cubicBezTo>
                  <a:cubicBezTo>
                    <a:pt x="1989" y="810"/>
                    <a:pt x="1656" y="0"/>
                    <a:pt x="989" y="0"/>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4"/>
            <p:cNvSpPr/>
            <p:nvPr/>
          </p:nvSpPr>
          <p:spPr>
            <a:xfrm>
              <a:off x="4066430" y="2733609"/>
              <a:ext cx="88374" cy="84159"/>
            </a:xfrm>
            <a:custGeom>
              <a:rect b="b" l="l" r="r" t="t"/>
              <a:pathLst>
                <a:path extrusionOk="0" h="4034" w="4236">
                  <a:moveTo>
                    <a:pt x="2032" y="1"/>
                  </a:moveTo>
                  <a:cubicBezTo>
                    <a:pt x="1003" y="1"/>
                    <a:pt x="16" y="796"/>
                    <a:pt x="8" y="2007"/>
                  </a:cubicBezTo>
                  <a:cubicBezTo>
                    <a:pt x="0" y="3221"/>
                    <a:pt x="998" y="4033"/>
                    <a:pt x="2039" y="4033"/>
                  </a:cubicBezTo>
                  <a:cubicBezTo>
                    <a:pt x="2529" y="4033"/>
                    <a:pt x="3029" y="3852"/>
                    <a:pt x="3437" y="3448"/>
                  </a:cubicBezTo>
                  <a:cubicBezTo>
                    <a:pt x="4223" y="2662"/>
                    <a:pt x="4235" y="1388"/>
                    <a:pt x="3449" y="602"/>
                  </a:cubicBezTo>
                  <a:cubicBezTo>
                    <a:pt x="3038" y="187"/>
                    <a:pt x="2530" y="1"/>
                    <a:pt x="2032"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4"/>
            <p:cNvSpPr/>
            <p:nvPr/>
          </p:nvSpPr>
          <p:spPr>
            <a:xfrm>
              <a:off x="4120256" y="2837440"/>
              <a:ext cx="75522" cy="56537"/>
            </a:xfrm>
            <a:custGeom>
              <a:rect b="b" l="l" r="r" t="t"/>
              <a:pathLst>
                <a:path extrusionOk="0" h="2710" w="3620">
                  <a:moveTo>
                    <a:pt x="1809" y="1"/>
                  </a:moveTo>
                  <a:cubicBezTo>
                    <a:pt x="1466" y="1"/>
                    <a:pt x="1122" y="129"/>
                    <a:pt x="857" y="388"/>
                  </a:cubicBezTo>
                  <a:cubicBezTo>
                    <a:pt x="0" y="1245"/>
                    <a:pt x="595" y="2698"/>
                    <a:pt x="1798" y="2710"/>
                  </a:cubicBezTo>
                  <a:cubicBezTo>
                    <a:pt x="3001" y="2710"/>
                    <a:pt x="3620" y="1257"/>
                    <a:pt x="2774" y="400"/>
                  </a:cubicBezTo>
                  <a:cubicBezTo>
                    <a:pt x="2509" y="135"/>
                    <a:pt x="2159" y="1"/>
                    <a:pt x="1809"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4"/>
            <p:cNvSpPr/>
            <p:nvPr/>
          </p:nvSpPr>
          <p:spPr>
            <a:xfrm>
              <a:off x="4170179" y="2794359"/>
              <a:ext cx="35529" cy="26600"/>
            </a:xfrm>
            <a:custGeom>
              <a:rect b="b" l="l" r="r" t="t"/>
              <a:pathLst>
                <a:path extrusionOk="0" h="1275" w="1703">
                  <a:moveTo>
                    <a:pt x="847" y="0"/>
                  </a:moveTo>
                  <a:cubicBezTo>
                    <a:pt x="685" y="0"/>
                    <a:pt x="524" y="60"/>
                    <a:pt x="405" y="179"/>
                  </a:cubicBezTo>
                  <a:cubicBezTo>
                    <a:pt x="0" y="584"/>
                    <a:pt x="286" y="1274"/>
                    <a:pt x="846" y="1274"/>
                  </a:cubicBezTo>
                  <a:cubicBezTo>
                    <a:pt x="1417" y="1274"/>
                    <a:pt x="1703" y="584"/>
                    <a:pt x="1298" y="179"/>
                  </a:cubicBezTo>
                  <a:cubicBezTo>
                    <a:pt x="1173" y="60"/>
                    <a:pt x="1009" y="0"/>
                    <a:pt x="847" y="0"/>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4"/>
            <p:cNvSpPr/>
            <p:nvPr/>
          </p:nvSpPr>
          <p:spPr>
            <a:xfrm>
              <a:off x="4105088" y="2994552"/>
              <a:ext cx="24868" cy="18651"/>
            </a:xfrm>
            <a:custGeom>
              <a:rect b="b" l="l" r="r" t="t"/>
              <a:pathLst>
                <a:path extrusionOk="0" h="894" w="1192">
                  <a:moveTo>
                    <a:pt x="596" y="1"/>
                  </a:moveTo>
                  <a:cubicBezTo>
                    <a:pt x="480" y="1"/>
                    <a:pt x="364" y="48"/>
                    <a:pt x="275" y="144"/>
                  </a:cubicBezTo>
                  <a:cubicBezTo>
                    <a:pt x="1" y="417"/>
                    <a:pt x="203" y="894"/>
                    <a:pt x="596" y="894"/>
                  </a:cubicBezTo>
                  <a:cubicBezTo>
                    <a:pt x="989" y="894"/>
                    <a:pt x="1192" y="417"/>
                    <a:pt x="918" y="144"/>
                  </a:cubicBezTo>
                  <a:cubicBezTo>
                    <a:pt x="828" y="48"/>
                    <a:pt x="712" y="1"/>
                    <a:pt x="596"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4"/>
            <p:cNvSpPr/>
            <p:nvPr/>
          </p:nvSpPr>
          <p:spPr>
            <a:xfrm>
              <a:off x="3946450" y="2942167"/>
              <a:ext cx="55828" cy="53387"/>
            </a:xfrm>
            <a:custGeom>
              <a:rect b="b" l="l" r="r" t="t"/>
              <a:pathLst>
                <a:path extrusionOk="0" h="2559" w="2676">
                  <a:moveTo>
                    <a:pt x="1294" y="0"/>
                  </a:moveTo>
                  <a:cubicBezTo>
                    <a:pt x="639" y="0"/>
                    <a:pt x="9" y="509"/>
                    <a:pt x="9" y="1273"/>
                  </a:cubicBezTo>
                  <a:cubicBezTo>
                    <a:pt x="1" y="2043"/>
                    <a:pt x="632" y="2559"/>
                    <a:pt x="1291" y="2559"/>
                  </a:cubicBezTo>
                  <a:cubicBezTo>
                    <a:pt x="1601" y="2559"/>
                    <a:pt x="1917" y="2445"/>
                    <a:pt x="2176" y="2190"/>
                  </a:cubicBezTo>
                  <a:cubicBezTo>
                    <a:pt x="2676" y="1690"/>
                    <a:pt x="2676" y="880"/>
                    <a:pt x="2188" y="380"/>
                  </a:cubicBezTo>
                  <a:cubicBezTo>
                    <a:pt x="1929" y="118"/>
                    <a:pt x="1609" y="0"/>
                    <a:pt x="1294" y="0"/>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4"/>
            <p:cNvSpPr/>
            <p:nvPr/>
          </p:nvSpPr>
          <p:spPr>
            <a:xfrm>
              <a:off x="4242468" y="2827384"/>
              <a:ext cx="41496" cy="31085"/>
            </a:xfrm>
            <a:custGeom>
              <a:rect b="b" l="l" r="r" t="t"/>
              <a:pathLst>
                <a:path extrusionOk="0" h="1490" w="1989">
                  <a:moveTo>
                    <a:pt x="990" y="1"/>
                  </a:moveTo>
                  <a:cubicBezTo>
                    <a:pt x="798" y="1"/>
                    <a:pt x="607" y="72"/>
                    <a:pt x="464" y="215"/>
                  </a:cubicBezTo>
                  <a:cubicBezTo>
                    <a:pt x="0" y="691"/>
                    <a:pt x="333" y="1489"/>
                    <a:pt x="988" y="1489"/>
                  </a:cubicBezTo>
                  <a:cubicBezTo>
                    <a:pt x="1655" y="1489"/>
                    <a:pt x="1988" y="691"/>
                    <a:pt x="1524" y="215"/>
                  </a:cubicBezTo>
                  <a:cubicBezTo>
                    <a:pt x="1375" y="72"/>
                    <a:pt x="1182" y="1"/>
                    <a:pt x="990"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4"/>
            <p:cNvSpPr/>
            <p:nvPr/>
          </p:nvSpPr>
          <p:spPr>
            <a:xfrm>
              <a:off x="4118503" y="2424746"/>
              <a:ext cx="78276" cy="46210"/>
            </a:xfrm>
            <a:custGeom>
              <a:rect b="b" l="l" r="r" t="t"/>
              <a:pathLst>
                <a:path extrusionOk="0" h="2215" w="3752">
                  <a:moveTo>
                    <a:pt x="1" y="1"/>
                  </a:moveTo>
                  <a:lnTo>
                    <a:pt x="1" y="1"/>
                  </a:lnTo>
                  <a:cubicBezTo>
                    <a:pt x="144" y="489"/>
                    <a:pt x="406" y="941"/>
                    <a:pt x="763" y="1310"/>
                  </a:cubicBezTo>
                  <a:cubicBezTo>
                    <a:pt x="1352" y="1900"/>
                    <a:pt x="2136" y="2215"/>
                    <a:pt x="2943" y="2215"/>
                  </a:cubicBezTo>
                  <a:cubicBezTo>
                    <a:pt x="3212" y="2215"/>
                    <a:pt x="3483" y="2180"/>
                    <a:pt x="3751" y="2108"/>
                  </a:cubicBezTo>
                  <a:cubicBezTo>
                    <a:pt x="2608" y="1239"/>
                    <a:pt x="1346" y="525"/>
                    <a:pt x="1"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4"/>
            <p:cNvSpPr/>
            <p:nvPr/>
          </p:nvSpPr>
          <p:spPr>
            <a:xfrm>
              <a:off x="3807777" y="2955686"/>
              <a:ext cx="211900" cy="88311"/>
            </a:xfrm>
            <a:custGeom>
              <a:rect b="b" l="l" r="r" t="t"/>
              <a:pathLst>
                <a:path extrusionOk="0" h="4233" w="10157">
                  <a:moveTo>
                    <a:pt x="2760" y="0"/>
                  </a:moveTo>
                  <a:cubicBezTo>
                    <a:pt x="1792" y="0"/>
                    <a:pt x="809" y="344"/>
                    <a:pt x="0" y="1090"/>
                  </a:cubicBezTo>
                  <a:cubicBezTo>
                    <a:pt x="2679" y="3132"/>
                    <a:pt x="5946" y="4233"/>
                    <a:pt x="9305" y="4233"/>
                  </a:cubicBezTo>
                  <a:cubicBezTo>
                    <a:pt x="9588" y="4233"/>
                    <a:pt x="9872" y="4225"/>
                    <a:pt x="10156" y="4209"/>
                  </a:cubicBezTo>
                  <a:cubicBezTo>
                    <a:pt x="9761" y="3331"/>
                    <a:pt x="8897" y="2823"/>
                    <a:pt x="8007" y="2823"/>
                  </a:cubicBezTo>
                  <a:cubicBezTo>
                    <a:pt x="7582" y="2823"/>
                    <a:pt x="7151" y="2939"/>
                    <a:pt x="6763" y="3185"/>
                  </a:cubicBezTo>
                  <a:lnTo>
                    <a:pt x="6763" y="3173"/>
                  </a:lnTo>
                  <a:cubicBezTo>
                    <a:pt x="6299" y="1184"/>
                    <a:pt x="4557" y="0"/>
                    <a:pt x="2760" y="0"/>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4"/>
            <p:cNvSpPr/>
            <p:nvPr/>
          </p:nvSpPr>
          <p:spPr>
            <a:xfrm>
              <a:off x="4223087" y="2619243"/>
              <a:ext cx="34548" cy="25849"/>
            </a:xfrm>
            <a:custGeom>
              <a:rect b="b" l="l" r="r" t="t"/>
              <a:pathLst>
                <a:path extrusionOk="0" h="1239" w="1656">
                  <a:moveTo>
                    <a:pt x="828" y="0"/>
                  </a:moveTo>
                  <a:cubicBezTo>
                    <a:pt x="670" y="0"/>
                    <a:pt x="512" y="60"/>
                    <a:pt x="393" y="179"/>
                  </a:cubicBezTo>
                  <a:cubicBezTo>
                    <a:pt x="0" y="572"/>
                    <a:pt x="274" y="1239"/>
                    <a:pt x="834" y="1239"/>
                  </a:cubicBezTo>
                  <a:cubicBezTo>
                    <a:pt x="1381" y="1239"/>
                    <a:pt x="1655" y="572"/>
                    <a:pt x="1262" y="179"/>
                  </a:cubicBezTo>
                  <a:cubicBezTo>
                    <a:pt x="1143" y="60"/>
                    <a:pt x="986" y="0"/>
                    <a:pt x="828" y="0"/>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4"/>
            <p:cNvSpPr/>
            <p:nvPr/>
          </p:nvSpPr>
          <p:spPr>
            <a:xfrm>
              <a:off x="4206188" y="2560162"/>
              <a:ext cx="68763" cy="51405"/>
            </a:xfrm>
            <a:custGeom>
              <a:rect b="b" l="l" r="r" t="t"/>
              <a:pathLst>
                <a:path extrusionOk="0" h="2464" w="3296">
                  <a:moveTo>
                    <a:pt x="1650" y="0"/>
                  </a:moveTo>
                  <a:cubicBezTo>
                    <a:pt x="1336" y="0"/>
                    <a:pt x="1023" y="119"/>
                    <a:pt x="787" y="356"/>
                  </a:cubicBezTo>
                  <a:cubicBezTo>
                    <a:pt x="1" y="1130"/>
                    <a:pt x="548" y="2463"/>
                    <a:pt x="1644" y="2463"/>
                  </a:cubicBezTo>
                  <a:cubicBezTo>
                    <a:pt x="1649" y="2463"/>
                    <a:pt x="1654" y="2463"/>
                    <a:pt x="1658" y="2463"/>
                  </a:cubicBezTo>
                  <a:cubicBezTo>
                    <a:pt x="2744" y="2463"/>
                    <a:pt x="3295" y="1150"/>
                    <a:pt x="2525" y="368"/>
                  </a:cubicBezTo>
                  <a:cubicBezTo>
                    <a:pt x="2285" y="122"/>
                    <a:pt x="1967" y="0"/>
                    <a:pt x="1650" y="0"/>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4"/>
            <p:cNvSpPr/>
            <p:nvPr/>
          </p:nvSpPr>
          <p:spPr>
            <a:xfrm>
              <a:off x="3733757" y="2646802"/>
              <a:ext cx="24847" cy="18651"/>
            </a:xfrm>
            <a:custGeom>
              <a:rect b="b" l="l" r="r" t="t"/>
              <a:pathLst>
                <a:path extrusionOk="0" h="894" w="1191">
                  <a:moveTo>
                    <a:pt x="601" y="1"/>
                  </a:moveTo>
                  <a:cubicBezTo>
                    <a:pt x="485" y="1"/>
                    <a:pt x="369" y="49"/>
                    <a:pt x="286" y="144"/>
                  </a:cubicBezTo>
                  <a:cubicBezTo>
                    <a:pt x="0" y="418"/>
                    <a:pt x="202" y="894"/>
                    <a:pt x="595" y="894"/>
                  </a:cubicBezTo>
                  <a:cubicBezTo>
                    <a:pt x="1000" y="894"/>
                    <a:pt x="1191" y="418"/>
                    <a:pt x="917" y="144"/>
                  </a:cubicBezTo>
                  <a:cubicBezTo>
                    <a:pt x="833" y="49"/>
                    <a:pt x="717" y="1"/>
                    <a:pt x="601"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44"/>
          <p:cNvGrpSpPr/>
          <p:nvPr/>
        </p:nvGrpSpPr>
        <p:grpSpPr>
          <a:xfrm>
            <a:off x="4224902" y="2479020"/>
            <a:ext cx="697996" cy="641030"/>
            <a:chOff x="2069265" y="2402820"/>
            <a:chExt cx="697996" cy="641030"/>
          </a:xfrm>
        </p:grpSpPr>
        <p:sp>
          <p:nvSpPr>
            <p:cNvPr id="590" name="Google Shape;590;p44"/>
            <p:cNvSpPr/>
            <p:nvPr/>
          </p:nvSpPr>
          <p:spPr>
            <a:xfrm>
              <a:off x="2069265" y="2402862"/>
              <a:ext cx="691300" cy="640917"/>
            </a:xfrm>
            <a:custGeom>
              <a:rect b="b" l="l" r="r" t="t"/>
              <a:pathLst>
                <a:path extrusionOk="0" h="30721" w="33136">
                  <a:moveTo>
                    <a:pt x="16569" y="0"/>
                  </a:moveTo>
                  <a:cubicBezTo>
                    <a:pt x="12662" y="0"/>
                    <a:pt x="8756" y="1480"/>
                    <a:pt x="5763" y="4443"/>
                  </a:cubicBezTo>
                  <a:cubicBezTo>
                    <a:pt x="1346" y="8825"/>
                    <a:pt x="0" y="15421"/>
                    <a:pt x="2346" y="21171"/>
                  </a:cubicBezTo>
                  <a:cubicBezTo>
                    <a:pt x="4703" y="26922"/>
                    <a:pt x="10287" y="30696"/>
                    <a:pt x="16502" y="30720"/>
                  </a:cubicBezTo>
                  <a:cubicBezTo>
                    <a:pt x="16532" y="30720"/>
                    <a:pt x="16561" y="30720"/>
                    <a:pt x="16591" y="30720"/>
                  </a:cubicBezTo>
                  <a:cubicBezTo>
                    <a:pt x="22759" y="30720"/>
                    <a:pt x="28337" y="27014"/>
                    <a:pt x="30730" y="21314"/>
                  </a:cubicBezTo>
                  <a:cubicBezTo>
                    <a:pt x="33135" y="15575"/>
                    <a:pt x="31861" y="8967"/>
                    <a:pt x="27492" y="4550"/>
                  </a:cubicBezTo>
                  <a:cubicBezTo>
                    <a:pt x="24484" y="1518"/>
                    <a:pt x="20527" y="0"/>
                    <a:pt x="16569"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4"/>
            <p:cNvSpPr/>
            <p:nvPr/>
          </p:nvSpPr>
          <p:spPr>
            <a:xfrm>
              <a:off x="2415019" y="2402820"/>
              <a:ext cx="352242" cy="641000"/>
            </a:xfrm>
            <a:custGeom>
              <a:rect b="b" l="l" r="r" t="t"/>
              <a:pathLst>
                <a:path extrusionOk="0" h="30725" w="16884">
                  <a:moveTo>
                    <a:pt x="306" y="1"/>
                  </a:moveTo>
                  <a:cubicBezTo>
                    <a:pt x="204" y="1"/>
                    <a:pt x="102" y="2"/>
                    <a:pt x="1" y="4"/>
                  </a:cubicBezTo>
                  <a:lnTo>
                    <a:pt x="1" y="30722"/>
                  </a:lnTo>
                  <a:cubicBezTo>
                    <a:pt x="99" y="30724"/>
                    <a:pt x="197" y="30725"/>
                    <a:pt x="295" y="30725"/>
                  </a:cubicBezTo>
                  <a:cubicBezTo>
                    <a:pt x="6430" y="30725"/>
                    <a:pt x="11993" y="27072"/>
                    <a:pt x="14419" y="21411"/>
                  </a:cubicBezTo>
                  <a:cubicBezTo>
                    <a:pt x="16884" y="15661"/>
                    <a:pt x="15610" y="8993"/>
                    <a:pt x="11216" y="4552"/>
                  </a:cubicBezTo>
                  <a:cubicBezTo>
                    <a:pt x="8324" y="1636"/>
                    <a:pt x="4399" y="1"/>
                    <a:pt x="306"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4"/>
            <p:cNvSpPr/>
            <p:nvPr/>
          </p:nvSpPr>
          <p:spPr>
            <a:xfrm>
              <a:off x="2415019" y="2954810"/>
              <a:ext cx="5236" cy="28102"/>
            </a:xfrm>
            <a:custGeom>
              <a:rect b="b" l="l" r="r" t="t"/>
              <a:pathLst>
                <a:path extrusionOk="0" h="1347" w="251">
                  <a:moveTo>
                    <a:pt x="1" y="1"/>
                  </a:moveTo>
                  <a:lnTo>
                    <a:pt x="1" y="1346"/>
                  </a:lnTo>
                  <a:cubicBezTo>
                    <a:pt x="251" y="929"/>
                    <a:pt x="251" y="405"/>
                    <a:pt x="1"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4"/>
            <p:cNvSpPr/>
            <p:nvPr/>
          </p:nvSpPr>
          <p:spPr>
            <a:xfrm>
              <a:off x="2415019" y="3019148"/>
              <a:ext cx="23616" cy="24701"/>
            </a:xfrm>
            <a:custGeom>
              <a:rect b="b" l="l" r="r" t="t"/>
              <a:pathLst>
                <a:path extrusionOk="0" h="1184" w="1132">
                  <a:moveTo>
                    <a:pt x="1" y="0"/>
                  </a:moveTo>
                  <a:lnTo>
                    <a:pt x="1" y="1179"/>
                  </a:lnTo>
                  <a:cubicBezTo>
                    <a:pt x="112" y="1183"/>
                    <a:pt x="223" y="1184"/>
                    <a:pt x="333" y="1184"/>
                  </a:cubicBezTo>
                  <a:cubicBezTo>
                    <a:pt x="599" y="1184"/>
                    <a:pt x="862" y="1176"/>
                    <a:pt x="1132" y="1167"/>
                  </a:cubicBezTo>
                  <a:cubicBezTo>
                    <a:pt x="906" y="655"/>
                    <a:pt x="501" y="238"/>
                    <a:pt x="1" y="0"/>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4"/>
            <p:cNvSpPr/>
            <p:nvPr/>
          </p:nvSpPr>
          <p:spPr>
            <a:xfrm>
              <a:off x="2415019" y="2511198"/>
              <a:ext cx="32566" cy="49799"/>
            </a:xfrm>
            <a:custGeom>
              <a:rect b="b" l="l" r="r" t="t"/>
              <a:pathLst>
                <a:path extrusionOk="0" h="2387" w="1561">
                  <a:moveTo>
                    <a:pt x="369" y="0"/>
                  </a:moveTo>
                  <a:cubicBezTo>
                    <a:pt x="248" y="0"/>
                    <a:pt x="124" y="19"/>
                    <a:pt x="1" y="60"/>
                  </a:cubicBezTo>
                  <a:lnTo>
                    <a:pt x="1" y="2322"/>
                  </a:lnTo>
                  <a:cubicBezTo>
                    <a:pt x="128" y="2366"/>
                    <a:pt x="256" y="2386"/>
                    <a:pt x="381" y="2386"/>
                  </a:cubicBezTo>
                  <a:cubicBezTo>
                    <a:pt x="1007" y="2386"/>
                    <a:pt x="1560" y="1875"/>
                    <a:pt x="1560" y="1191"/>
                  </a:cubicBezTo>
                  <a:cubicBezTo>
                    <a:pt x="1560" y="512"/>
                    <a:pt x="1000" y="0"/>
                    <a:pt x="369" y="0"/>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4"/>
            <p:cNvSpPr/>
            <p:nvPr/>
          </p:nvSpPr>
          <p:spPr>
            <a:xfrm>
              <a:off x="2415019" y="2787892"/>
              <a:ext cx="122672" cy="228799"/>
            </a:xfrm>
            <a:custGeom>
              <a:rect b="b" l="l" r="r" t="t"/>
              <a:pathLst>
                <a:path extrusionOk="0" h="10967" w="5880">
                  <a:moveTo>
                    <a:pt x="1" y="1"/>
                  </a:moveTo>
                  <a:lnTo>
                    <a:pt x="1" y="5513"/>
                  </a:lnTo>
                  <a:cubicBezTo>
                    <a:pt x="120" y="5418"/>
                    <a:pt x="239" y="5323"/>
                    <a:pt x="346" y="5216"/>
                  </a:cubicBezTo>
                  <a:cubicBezTo>
                    <a:pt x="489" y="5073"/>
                    <a:pt x="620" y="4918"/>
                    <a:pt x="739" y="4751"/>
                  </a:cubicBezTo>
                  <a:lnTo>
                    <a:pt x="739" y="4751"/>
                  </a:lnTo>
                  <a:cubicBezTo>
                    <a:pt x="632" y="5728"/>
                    <a:pt x="1132" y="6656"/>
                    <a:pt x="1989" y="7109"/>
                  </a:cubicBezTo>
                  <a:cubicBezTo>
                    <a:pt x="179" y="8156"/>
                    <a:pt x="882" y="10919"/>
                    <a:pt x="2977" y="10966"/>
                  </a:cubicBezTo>
                  <a:cubicBezTo>
                    <a:pt x="2995" y="10967"/>
                    <a:pt x="3013" y="10967"/>
                    <a:pt x="3031" y="10967"/>
                  </a:cubicBezTo>
                  <a:cubicBezTo>
                    <a:pt x="5075" y="10967"/>
                    <a:pt x="5879" y="8266"/>
                    <a:pt x="4132" y="7156"/>
                  </a:cubicBezTo>
                  <a:cubicBezTo>
                    <a:pt x="4370" y="7037"/>
                    <a:pt x="4597" y="6882"/>
                    <a:pt x="4787" y="6692"/>
                  </a:cubicBezTo>
                  <a:cubicBezTo>
                    <a:pt x="5716" y="5775"/>
                    <a:pt x="5728" y="4263"/>
                    <a:pt x="4799" y="3322"/>
                  </a:cubicBezTo>
                  <a:cubicBezTo>
                    <a:pt x="4332" y="2855"/>
                    <a:pt x="3720" y="2620"/>
                    <a:pt x="3107" y="2620"/>
                  </a:cubicBezTo>
                  <a:cubicBezTo>
                    <a:pt x="2502" y="2620"/>
                    <a:pt x="1897" y="2849"/>
                    <a:pt x="1430" y="3311"/>
                  </a:cubicBezTo>
                  <a:cubicBezTo>
                    <a:pt x="1382" y="3358"/>
                    <a:pt x="1346" y="3406"/>
                    <a:pt x="1310" y="3442"/>
                  </a:cubicBezTo>
                  <a:cubicBezTo>
                    <a:pt x="1537" y="2310"/>
                    <a:pt x="1191" y="1144"/>
                    <a:pt x="370" y="322"/>
                  </a:cubicBezTo>
                  <a:cubicBezTo>
                    <a:pt x="263" y="203"/>
                    <a:pt x="132" y="96"/>
                    <a:pt x="1"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4"/>
            <p:cNvSpPr/>
            <p:nvPr/>
          </p:nvSpPr>
          <p:spPr>
            <a:xfrm>
              <a:off x="2537732" y="2424746"/>
              <a:ext cx="78255" cy="46252"/>
            </a:xfrm>
            <a:custGeom>
              <a:rect b="b" l="l" r="r" t="t"/>
              <a:pathLst>
                <a:path extrusionOk="0" h="2217" w="3751">
                  <a:moveTo>
                    <a:pt x="0" y="1"/>
                  </a:moveTo>
                  <a:lnTo>
                    <a:pt x="0" y="1"/>
                  </a:lnTo>
                  <a:cubicBezTo>
                    <a:pt x="387" y="1340"/>
                    <a:pt x="1609" y="2217"/>
                    <a:pt x="2943" y="2217"/>
                  </a:cubicBezTo>
                  <a:cubicBezTo>
                    <a:pt x="3210" y="2217"/>
                    <a:pt x="3481" y="2182"/>
                    <a:pt x="3751" y="2108"/>
                  </a:cubicBezTo>
                  <a:cubicBezTo>
                    <a:pt x="2608" y="1227"/>
                    <a:pt x="1346" y="525"/>
                    <a:pt x="0"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4"/>
            <p:cNvSpPr/>
            <p:nvPr/>
          </p:nvSpPr>
          <p:spPr>
            <a:xfrm>
              <a:off x="2471973" y="2733755"/>
              <a:ext cx="111969" cy="83846"/>
            </a:xfrm>
            <a:custGeom>
              <a:rect b="b" l="l" r="r" t="t"/>
              <a:pathLst>
                <a:path extrusionOk="0" h="4019" w="5367">
                  <a:moveTo>
                    <a:pt x="2673" y="0"/>
                  </a:moveTo>
                  <a:cubicBezTo>
                    <a:pt x="897" y="0"/>
                    <a:pt x="1" y="2159"/>
                    <a:pt x="1259" y="3417"/>
                  </a:cubicBezTo>
                  <a:cubicBezTo>
                    <a:pt x="1649" y="3819"/>
                    <a:pt x="2166" y="4018"/>
                    <a:pt x="2683" y="4018"/>
                  </a:cubicBezTo>
                  <a:cubicBezTo>
                    <a:pt x="3193" y="4018"/>
                    <a:pt x="3703" y="3825"/>
                    <a:pt x="4093" y="3441"/>
                  </a:cubicBezTo>
                  <a:cubicBezTo>
                    <a:pt x="5367" y="2179"/>
                    <a:pt x="4486" y="12"/>
                    <a:pt x="2688" y="0"/>
                  </a:cubicBezTo>
                  <a:cubicBezTo>
                    <a:pt x="2683" y="0"/>
                    <a:pt x="2678" y="0"/>
                    <a:pt x="2673" y="0"/>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4"/>
            <p:cNvSpPr/>
            <p:nvPr/>
          </p:nvSpPr>
          <p:spPr>
            <a:xfrm>
              <a:off x="2646780" y="2619264"/>
              <a:ext cx="27100" cy="25807"/>
            </a:xfrm>
            <a:custGeom>
              <a:rect b="b" l="l" r="r" t="t"/>
              <a:pathLst>
                <a:path extrusionOk="0" h="1237" w="1299">
                  <a:moveTo>
                    <a:pt x="628" y="1"/>
                  </a:moveTo>
                  <a:cubicBezTo>
                    <a:pt x="308" y="1"/>
                    <a:pt x="0" y="246"/>
                    <a:pt x="0" y="618"/>
                  </a:cubicBezTo>
                  <a:cubicBezTo>
                    <a:pt x="0" y="990"/>
                    <a:pt x="308" y="1236"/>
                    <a:pt x="628" y="1236"/>
                  </a:cubicBezTo>
                  <a:cubicBezTo>
                    <a:pt x="780" y="1236"/>
                    <a:pt x="934" y="1181"/>
                    <a:pt x="1060" y="1059"/>
                  </a:cubicBezTo>
                  <a:cubicBezTo>
                    <a:pt x="1298" y="809"/>
                    <a:pt x="1298" y="416"/>
                    <a:pt x="1060" y="178"/>
                  </a:cubicBezTo>
                  <a:cubicBezTo>
                    <a:pt x="934" y="56"/>
                    <a:pt x="780" y="1"/>
                    <a:pt x="628"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4"/>
            <p:cNvSpPr/>
            <p:nvPr/>
          </p:nvSpPr>
          <p:spPr>
            <a:xfrm>
              <a:off x="2667142" y="2827593"/>
              <a:ext cx="32566" cy="30981"/>
            </a:xfrm>
            <a:custGeom>
              <a:rect b="b" l="l" r="r" t="t"/>
              <a:pathLst>
                <a:path extrusionOk="0" h="1485" w="1561">
                  <a:moveTo>
                    <a:pt x="748" y="1"/>
                  </a:moveTo>
                  <a:cubicBezTo>
                    <a:pt x="367" y="1"/>
                    <a:pt x="1" y="297"/>
                    <a:pt x="1" y="741"/>
                  </a:cubicBezTo>
                  <a:cubicBezTo>
                    <a:pt x="1" y="1188"/>
                    <a:pt x="372" y="1485"/>
                    <a:pt x="755" y="1485"/>
                  </a:cubicBezTo>
                  <a:cubicBezTo>
                    <a:pt x="934" y="1485"/>
                    <a:pt x="1115" y="1420"/>
                    <a:pt x="1263" y="1277"/>
                  </a:cubicBezTo>
                  <a:cubicBezTo>
                    <a:pt x="1560" y="979"/>
                    <a:pt x="1560" y="503"/>
                    <a:pt x="1263" y="217"/>
                  </a:cubicBezTo>
                  <a:cubicBezTo>
                    <a:pt x="1113" y="67"/>
                    <a:pt x="929" y="1"/>
                    <a:pt x="748"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4"/>
            <p:cNvSpPr/>
            <p:nvPr/>
          </p:nvSpPr>
          <p:spPr>
            <a:xfrm>
              <a:off x="2625667" y="2560120"/>
              <a:ext cx="68575" cy="51447"/>
            </a:xfrm>
            <a:custGeom>
              <a:rect b="b" l="l" r="r" t="t"/>
              <a:pathLst>
                <a:path extrusionOk="0" h="2466" w="3287">
                  <a:moveTo>
                    <a:pt x="1643" y="1"/>
                  </a:moveTo>
                  <a:cubicBezTo>
                    <a:pt x="548" y="1"/>
                    <a:pt x="0" y="1322"/>
                    <a:pt x="762" y="2108"/>
                  </a:cubicBezTo>
                  <a:cubicBezTo>
                    <a:pt x="1006" y="2346"/>
                    <a:pt x="1322" y="2465"/>
                    <a:pt x="1637" y="2465"/>
                  </a:cubicBezTo>
                  <a:cubicBezTo>
                    <a:pt x="1953" y="2465"/>
                    <a:pt x="2268" y="2346"/>
                    <a:pt x="2512" y="2108"/>
                  </a:cubicBezTo>
                  <a:cubicBezTo>
                    <a:pt x="3286" y="1334"/>
                    <a:pt x="2739" y="13"/>
                    <a:pt x="1643"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4"/>
            <p:cNvSpPr/>
            <p:nvPr/>
          </p:nvSpPr>
          <p:spPr>
            <a:xfrm>
              <a:off x="2524317" y="2994740"/>
              <a:ext cx="24868" cy="18463"/>
            </a:xfrm>
            <a:custGeom>
              <a:rect b="b" l="l" r="r" t="t"/>
              <a:pathLst>
                <a:path extrusionOk="0" h="885" w="1192">
                  <a:moveTo>
                    <a:pt x="597" y="1"/>
                  </a:moveTo>
                  <a:cubicBezTo>
                    <a:pt x="483" y="1"/>
                    <a:pt x="370" y="45"/>
                    <a:pt x="286" y="135"/>
                  </a:cubicBezTo>
                  <a:cubicBezTo>
                    <a:pt x="1" y="408"/>
                    <a:pt x="203" y="885"/>
                    <a:pt x="596" y="885"/>
                  </a:cubicBezTo>
                  <a:cubicBezTo>
                    <a:pt x="1001" y="885"/>
                    <a:pt x="1191" y="408"/>
                    <a:pt x="917" y="135"/>
                  </a:cubicBezTo>
                  <a:cubicBezTo>
                    <a:pt x="828" y="45"/>
                    <a:pt x="712" y="1"/>
                    <a:pt x="597"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4"/>
            <p:cNvSpPr/>
            <p:nvPr/>
          </p:nvSpPr>
          <p:spPr>
            <a:xfrm>
              <a:off x="2539714" y="2837440"/>
              <a:ext cx="75543" cy="56537"/>
            </a:xfrm>
            <a:custGeom>
              <a:rect b="b" l="l" r="r" t="t"/>
              <a:pathLst>
                <a:path extrusionOk="0" h="2710" w="3621">
                  <a:moveTo>
                    <a:pt x="1799" y="1"/>
                  </a:moveTo>
                  <a:cubicBezTo>
                    <a:pt x="1457" y="1"/>
                    <a:pt x="1117" y="129"/>
                    <a:pt x="858" y="388"/>
                  </a:cubicBezTo>
                  <a:cubicBezTo>
                    <a:pt x="1" y="1233"/>
                    <a:pt x="596" y="2698"/>
                    <a:pt x="1799" y="2710"/>
                  </a:cubicBezTo>
                  <a:cubicBezTo>
                    <a:pt x="3001" y="2710"/>
                    <a:pt x="3620" y="1257"/>
                    <a:pt x="2763" y="400"/>
                  </a:cubicBezTo>
                  <a:cubicBezTo>
                    <a:pt x="2498" y="135"/>
                    <a:pt x="2148" y="1"/>
                    <a:pt x="1799"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4"/>
            <p:cNvSpPr/>
            <p:nvPr/>
          </p:nvSpPr>
          <p:spPr>
            <a:xfrm>
              <a:off x="2589638" y="2794172"/>
              <a:ext cx="35800" cy="26787"/>
            </a:xfrm>
            <a:custGeom>
              <a:rect b="b" l="l" r="r" t="t"/>
              <a:pathLst>
                <a:path extrusionOk="0" h="1284" w="1716">
                  <a:moveTo>
                    <a:pt x="858" y="0"/>
                  </a:moveTo>
                  <a:cubicBezTo>
                    <a:pt x="694" y="0"/>
                    <a:pt x="531" y="63"/>
                    <a:pt x="406" y="188"/>
                  </a:cubicBezTo>
                  <a:cubicBezTo>
                    <a:pt x="1" y="593"/>
                    <a:pt x="287" y="1283"/>
                    <a:pt x="858" y="1283"/>
                  </a:cubicBezTo>
                  <a:cubicBezTo>
                    <a:pt x="1430" y="1283"/>
                    <a:pt x="1715" y="593"/>
                    <a:pt x="1311" y="188"/>
                  </a:cubicBezTo>
                  <a:cubicBezTo>
                    <a:pt x="1186" y="63"/>
                    <a:pt x="1022" y="0"/>
                    <a:pt x="858" y="0"/>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44"/>
          <p:cNvGrpSpPr/>
          <p:nvPr/>
        </p:nvGrpSpPr>
        <p:grpSpPr>
          <a:xfrm>
            <a:off x="2726500" y="2479062"/>
            <a:ext cx="693303" cy="641063"/>
            <a:chOff x="1280600" y="2402862"/>
            <a:chExt cx="693303" cy="641063"/>
          </a:xfrm>
        </p:grpSpPr>
        <p:sp>
          <p:nvSpPr>
            <p:cNvPr id="605" name="Google Shape;605;p44"/>
            <p:cNvSpPr/>
            <p:nvPr/>
          </p:nvSpPr>
          <p:spPr>
            <a:xfrm>
              <a:off x="1280600" y="2402862"/>
              <a:ext cx="691300" cy="640917"/>
            </a:xfrm>
            <a:custGeom>
              <a:rect b="b" l="l" r="r" t="t"/>
              <a:pathLst>
                <a:path extrusionOk="0" h="30721" w="33136">
                  <a:moveTo>
                    <a:pt x="16567" y="0"/>
                  </a:moveTo>
                  <a:cubicBezTo>
                    <a:pt x="12660" y="0"/>
                    <a:pt x="8750" y="1480"/>
                    <a:pt x="5752" y="4443"/>
                  </a:cubicBezTo>
                  <a:cubicBezTo>
                    <a:pt x="1346" y="8825"/>
                    <a:pt x="1" y="15421"/>
                    <a:pt x="2346" y="21171"/>
                  </a:cubicBezTo>
                  <a:cubicBezTo>
                    <a:pt x="4692" y="26922"/>
                    <a:pt x="10276" y="30696"/>
                    <a:pt x="16491" y="30720"/>
                  </a:cubicBezTo>
                  <a:cubicBezTo>
                    <a:pt x="16521" y="30720"/>
                    <a:pt x="16550" y="30720"/>
                    <a:pt x="16580" y="30720"/>
                  </a:cubicBezTo>
                  <a:cubicBezTo>
                    <a:pt x="22760" y="30720"/>
                    <a:pt x="28337" y="27014"/>
                    <a:pt x="30731" y="21314"/>
                  </a:cubicBezTo>
                  <a:cubicBezTo>
                    <a:pt x="33136" y="15575"/>
                    <a:pt x="31862" y="8967"/>
                    <a:pt x="27481" y="4550"/>
                  </a:cubicBezTo>
                  <a:cubicBezTo>
                    <a:pt x="24479" y="1518"/>
                    <a:pt x="20524" y="0"/>
                    <a:pt x="16567"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4"/>
            <p:cNvSpPr/>
            <p:nvPr/>
          </p:nvSpPr>
          <p:spPr>
            <a:xfrm>
              <a:off x="1415977" y="2402924"/>
              <a:ext cx="557926" cy="641000"/>
            </a:xfrm>
            <a:custGeom>
              <a:rect b="b" l="l" r="r" t="t"/>
              <a:pathLst>
                <a:path extrusionOk="0" h="30725" w="26743">
                  <a:moveTo>
                    <a:pt x="10095" y="1"/>
                  </a:moveTo>
                  <a:cubicBezTo>
                    <a:pt x="9570" y="1"/>
                    <a:pt x="9042" y="28"/>
                    <a:pt x="8514" y="82"/>
                  </a:cubicBezTo>
                  <a:cubicBezTo>
                    <a:pt x="3442" y="2999"/>
                    <a:pt x="1" y="8750"/>
                    <a:pt x="1" y="15358"/>
                  </a:cubicBezTo>
                  <a:cubicBezTo>
                    <a:pt x="1" y="21978"/>
                    <a:pt x="3454" y="27729"/>
                    <a:pt x="8526" y="30646"/>
                  </a:cubicBezTo>
                  <a:cubicBezTo>
                    <a:pt x="9047" y="30699"/>
                    <a:pt x="9566" y="30725"/>
                    <a:pt x="10081" y="30725"/>
                  </a:cubicBezTo>
                  <a:cubicBezTo>
                    <a:pt x="15944" y="30725"/>
                    <a:pt x="21373" y="27363"/>
                    <a:pt x="23944" y="21990"/>
                  </a:cubicBezTo>
                  <a:cubicBezTo>
                    <a:pt x="26742" y="16132"/>
                    <a:pt x="25564" y="9155"/>
                    <a:pt x="20992" y="4547"/>
                  </a:cubicBezTo>
                  <a:cubicBezTo>
                    <a:pt x="18102" y="1616"/>
                    <a:pt x="14167" y="1"/>
                    <a:pt x="10095"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4"/>
            <p:cNvSpPr/>
            <p:nvPr/>
          </p:nvSpPr>
          <p:spPr>
            <a:xfrm>
              <a:off x="1415977" y="2532102"/>
              <a:ext cx="161225" cy="220934"/>
            </a:xfrm>
            <a:custGeom>
              <a:rect b="b" l="l" r="r" t="t"/>
              <a:pathLst>
                <a:path extrusionOk="0" h="10590" w="7728">
                  <a:moveTo>
                    <a:pt x="3239" y="5297"/>
                  </a:moveTo>
                  <a:cubicBezTo>
                    <a:pt x="3251" y="5332"/>
                    <a:pt x="3275" y="5368"/>
                    <a:pt x="3287" y="5404"/>
                  </a:cubicBezTo>
                  <a:cubicBezTo>
                    <a:pt x="3263" y="5368"/>
                    <a:pt x="3227" y="5332"/>
                    <a:pt x="3204" y="5297"/>
                  </a:cubicBezTo>
                  <a:close/>
                  <a:moveTo>
                    <a:pt x="3258" y="0"/>
                  </a:moveTo>
                  <a:cubicBezTo>
                    <a:pt x="2957" y="0"/>
                    <a:pt x="2649" y="53"/>
                    <a:pt x="2346" y="165"/>
                  </a:cubicBezTo>
                  <a:cubicBezTo>
                    <a:pt x="1703" y="1284"/>
                    <a:pt x="1191" y="2475"/>
                    <a:pt x="822" y="3701"/>
                  </a:cubicBezTo>
                  <a:cubicBezTo>
                    <a:pt x="930" y="3951"/>
                    <a:pt x="1072" y="4177"/>
                    <a:pt x="1239" y="4380"/>
                  </a:cubicBezTo>
                  <a:cubicBezTo>
                    <a:pt x="1025" y="4380"/>
                    <a:pt x="810" y="4404"/>
                    <a:pt x="608" y="4451"/>
                  </a:cubicBezTo>
                  <a:cubicBezTo>
                    <a:pt x="203" y="5987"/>
                    <a:pt x="1" y="7571"/>
                    <a:pt x="1" y="9166"/>
                  </a:cubicBezTo>
                  <a:lnTo>
                    <a:pt x="1" y="9297"/>
                  </a:lnTo>
                  <a:cubicBezTo>
                    <a:pt x="380" y="9497"/>
                    <a:pt x="792" y="9594"/>
                    <a:pt x="1203" y="9594"/>
                  </a:cubicBezTo>
                  <a:cubicBezTo>
                    <a:pt x="1773" y="9594"/>
                    <a:pt x="2340" y="9407"/>
                    <a:pt x="2811" y="9047"/>
                  </a:cubicBezTo>
                  <a:lnTo>
                    <a:pt x="2811" y="9047"/>
                  </a:lnTo>
                  <a:cubicBezTo>
                    <a:pt x="2788" y="9997"/>
                    <a:pt x="3550" y="10589"/>
                    <a:pt x="4329" y="10589"/>
                  </a:cubicBezTo>
                  <a:cubicBezTo>
                    <a:pt x="4791" y="10589"/>
                    <a:pt x="5258" y="10381"/>
                    <a:pt x="5573" y="9916"/>
                  </a:cubicBezTo>
                  <a:cubicBezTo>
                    <a:pt x="6290" y="8856"/>
                    <a:pt x="5457" y="7556"/>
                    <a:pt x="4337" y="7556"/>
                  </a:cubicBezTo>
                  <a:cubicBezTo>
                    <a:pt x="4137" y="7556"/>
                    <a:pt x="3927" y="7597"/>
                    <a:pt x="3716" y="7690"/>
                  </a:cubicBezTo>
                  <a:cubicBezTo>
                    <a:pt x="3906" y="7011"/>
                    <a:pt x="3811" y="6285"/>
                    <a:pt x="3454" y="5666"/>
                  </a:cubicBezTo>
                  <a:lnTo>
                    <a:pt x="3454" y="5666"/>
                  </a:lnTo>
                  <a:cubicBezTo>
                    <a:pt x="3876" y="6210"/>
                    <a:pt x="4501" y="6485"/>
                    <a:pt x="5130" y="6485"/>
                  </a:cubicBezTo>
                  <a:cubicBezTo>
                    <a:pt x="5671" y="6485"/>
                    <a:pt x="6214" y="6281"/>
                    <a:pt x="6633" y="5868"/>
                  </a:cubicBezTo>
                  <a:cubicBezTo>
                    <a:pt x="7728" y="4773"/>
                    <a:pt x="7335" y="2915"/>
                    <a:pt x="5883" y="2368"/>
                  </a:cubicBezTo>
                  <a:cubicBezTo>
                    <a:pt x="5738" y="976"/>
                    <a:pt x="4557" y="0"/>
                    <a:pt x="3258" y="0"/>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4"/>
            <p:cNvSpPr/>
            <p:nvPr/>
          </p:nvSpPr>
          <p:spPr>
            <a:xfrm>
              <a:off x="1494733" y="2955811"/>
              <a:ext cx="149042" cy="87956"/>
            </a:xfrm>
            <a:custGeom>
              <a:rect b="b" l="l" r="r" t="t"/>
              <a:pathLst>
                <a:path extrusionOk="0" h="4216" w="7144">
                  <a:moveTo>
                    <a:pt x="0" y="0"/>
                  </a:moveTo>
                  <a:cubicBezTo>
                    <a:pt x="1298" y="1667"/>
                    <a:pt x="2905" y="3072"/>
                    <a:pt x="4739" y="4132"/>
                  </a:cubicBezTo>
                  <a:cubicBezTo>
                    <a:pt x="5263" y="4186"/>
                    <a:pt x="5787" y="4216"/>
                    <a:pt x="6314" y="4216"/>
                  </a:cubicBezTo>
                  <a:cubicBezTo>
                    <a:pt x="6590" y="4216"/>
                    <a:pt x="6866" y="4208"/>
                    <a:pt x="7144" y="4191"/>
                  </a:cubicBezTo>
                  <a:cubicBezTo>
                    <a:pt x="7025" y="3941"/>
                    <a:pt x="6870" y="3703"/>
                    <a:pt x="6668" y="3501"/>
                  </a:cubicBezTo>
                  <a:cubicBezTo>
                    <a:pt x="6213" y="3046"/>
                    <a:pt x="5607" y="2809"/>
                    <a:pt x="4996" y="2809"/>
                  </a:cubicBezTo>
                  <a:cubicBezTo>
                    <a:pt x="4566" y="2809"/>
                    <a:pt x="4134" y="2926"/>
                    <a:pt x="3751" y="3167"/>
                  </a:cubicBezTo>
                  <a:cubicBezTo>
                    <a:pt x="3346" y="1393"/>
                    <a:pt x="1810" y="107"/>
                    <a:pt x="0" y="0"/>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4"/>
            <p:cNvSpPr/>
            <p:nvPr/>
          </p:nvSpPr>
          <p:spPr>
            <a:xfrm>
              <a:off x="1594580" y="2510948"/>
              <a:ext cx="66843" cy="50195"/>
            </a:xfrm>
            <a:custGeom>
              <a:rect b="b" l="l" r="r" t="t"/>
              <a:pathLst>
                <a:path extrusionOk="0" h="2406" w="3204">
                  <a:moveTo>
                    <a:pt x="1608" y="0"/>
                  </a:moveTo>
                  <a:cubicBezTo>
                    <a:pt x="1301" y="0"/>
                    <a:pt x="995" y="119"/>
                    <a:pt x="762" y="357"/>
                  </a:cubicBezTo>
                  <a:cubicBezTo>
                    <a:pt x="0" y="1107"/>
                    <a:pt x="536" y="2393"/>
                    <a:pt x="1596" y="2405"/>
                  </a:cubicBezTo>
                  <a:cubicBezTo>
                    <a:pt x="2667" y="2405"/>
                    <a:pt x="3203" y="1119"/>
                    <a:pt x="2453" y="357"/>
                  </a:cubicBezTo>
                  <a:cubicBezTo>
                    <a:pt x="2221" y="119"/>
                    <a:pt x="1914" y="0"/>
                    <a:pt x="1608" y="0"/>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4"/>
            <p:cNvSpPr/>
            <p:nvPr/>
          </p:nvSpPr>
          <p:spPr>
            <a:xfrm>
              <a:off x="1686730" y="2733651"/>
              <a:ext cx="88374" cy="83951"/>
            </a:xfrm>
            <a:custGeom>
              <a:rect b="b" l="l" r="r" t="t"/>
              <a:pathLst>
                <a:path extrusionOk="0" h="4024" w="4236">
                  <a:moveTo>
                    <a:pt x="2204" y="0"/>
                  </a:moveTo>
                  <a:cubicBezTo>
                    <a:pt x="1711" y="0"/>
                    <a:pt x="1209" y="182"/>
                    <a:pt x="798" y="588"/>
                  </a:cubicBezTo>
                  <a:cubicBezTo>
                    <a:pt x="13" y="1362"/>
                    <a:pt x="1" y="2636"/>
                    <a:pt x="786" y="3422"/>
                  </a:cubicBezTo>
                  <a:cubicBezTo>
                    <a:pt x="1198" y="3838"/>
                    <a:pt x="1706" y="4024"/>
                    <a:pt x="2204" y="4024"/>
                  </a:cubicBezTo>
                  <a:cubicBezTo>
                    <a:pt x="3233" y="4024"/>
                    <a:pt x="4219" y="3229"/>
                    <a:pt x="4227" y="2017"/>
                  </a:cubicBezTo>
                  <a:cubicBezTo>
                    <a:pt x="4235" y="806"/>
                    <a:pt x="3242" y="0"/>
                    <a:pt x="2204" y="0"/>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4"/>
            <p:cNvSpPr/>
            <p:nvPr/>
          </p:nvSpPr>
          <p:spPr>
            <a:xfrm>
              <a:off x="1561785" y="2942146"/>
              <a:ext cx="71308" cy="53325"/>
            </a:xfrm>
            <a:custGeom>
              <a:rect b="b" l="l" r="r" t="t"/>
              <a:pathLst>
                <a:path extrusionOk="0" h="2556" w="3418">
                  <a:moveTo>
                    <a:pt x="1715" y="0"/>
                  </a:moveTo>
                  <a:cubicBezTo>
                    <a:pt x="584" y="0"/>
                    <a:pt x="1" y="1370"/>
                    <a:pt x="799" y="2179"/>
                  </a:cubicBezTo>
                  <a:cubicBezTo>
                    <a:pt x="1050" y="2431"/>
                    <a:pt x="1380" y="2556"/>
                    <a:pt x="1709" y="2556"/>
                  </a:cubicBezTo>
                  <a:cubicBezTo>
                    <a:pt x="2035" y="2556"/>
                    <a:pt x="2360" y="2434"/>
                    <a:pt x="2608" y="2191"/>
                  </a:cubicBezTo>
                  <a:cubicBezTo>
                    <a:pt x="3418" y="1382"/>
                    <a:pt x="2846" y="12"/>
                    <a:pt x="1715" y="0"/>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4"/>
            <p:cNvSpPr/>
            <p:nvPr/>
          </p:nvSpPr>
          <p:spPr>
            <a:xfrm>
              <a:off x="1498446" y="2447694"/>
              <a:ext cx="120231" cy="83992"/>
            </a:xfrm>
            <a:custGeom>
              <a:rect b="b" l="l" r="r" t="t"/>
              <a:pathLst>
                <a:path extrusionOk="0" h="4026" w="5763">
                  <a:moveTo>
                    <a:pt x="2327" y="1"/>
                  </a:moveTo>
                  <a:cubicBezTo>
                    <a:pt x="2069" y="1"/>
                    <a:pt x="1809" y="50"/>
                    <a:pt x="1560" y="151"/>
                  </a:cubicBezTo>
                  <a:cubicBezTo>
                    <a:pt x="1179" y="520"/>
                    <a:pt x="810" y="913"/>
                    <a:pt x="453" y="1306"/>
                  </a:cubicBezTo>
                  <a:cubicBezTo>
                    <a:pt x="1" y="2532"/>
                    <a:pt x="798" y="3854"/>
                    <a:pt x="2084" y="4009"/>
                  </a:cubicBezTo>
                  <a:cubicBezTo>
                    <a:pt x="2173" y="4020"/>
                    <a:pt x="2261" y="4026"/>
                    <a:pt x="2348" y="4026"/>
                  </a:cubicBezTo>
                  <a:cubicBezTo>
                    <a:pt x="3527" y="4026"/>
                    <a:pt x="4468" y="3003"/>
                    <a:pt x="4346" y="1794"/>
                  </a:cubicBezTo>
                  <a:lnTo>
                    <a:pt x="4346" y="1794"/>
                  </a:lnTo>
                  <a:cubicBezTo>
                    <a:pt x="4483" y="1865"/>
                    <a:pt x="4625" y="1897"/>
                    <a:pt x="4762" y="1897"/>
                  </a:cubicBezTo>
                  <a:cubicBezTo>
                    <a:pt x="5293" y="1897"/>
                    <a:pt x="5763" y="1414"/>
                    <a:pt x="5668" y="818"/>
                  </a:cubicBezTo>
                  <a:cubicBezTo>
                    <a:pt x="5598" y="335"/>
                    <a:pt x="5182" y="36"/>
                    <a:pt x="4753" y="36"/>
                  </a:cubicBezTo>
                  <a:cubicBezTo>
                    <a:pt x="4525" y="36"/>
                    <a:pt x="4294" y="120"/>
                    <a:pt x="4108" y="306"/>
                  </a:cubicBezTo>
                  <a:cubicBezTo>
                    <a:pt x="3989" y="413"/>
                    <a:pt x="3906" y="556"/>
                    <a:pt x="3870" y="710"/>
                  </a:cubicBezTo>
                  <a:cubicBezTo>
                    <a:pt x="3835" y="675"/>
                    <a:pt x="3799" y="639"/>
                    <a:pt x="3775" y="603"/>
                  </a:cubicBezTo>
                  <a:cubicBezTo>
                    <a:pt x="3382" y="210"/>
                    <a:pt x="2859" y="1"/>
                    <a:pt x="2327"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4"/>
            <p:cNvSpPr/>
            <p:nvPr/>
          </p:nvSpPr>
          <p:spPr>
            <a:xfrm>
              <a:off x="1742871" y="2424746"/>
              <a:ext cx="78255" cy="46169"/>
            </a:xfrm>
            <a:custGeom>
              <a:rect b="b" l="l" r="r" t="t"/>
              <a:pathLst>
                <a:path extrusionOk="0" h="2213" w="3751">
                  <a:moveTo>
                    <a:pt x="0" y="1"/>
                  </a:moveTo>
                  <a:cubicBezTo>
                    <a:pt x="143" y="489"/>
                    <a:pt x="405" y="941"/>
                    <a:pt x="762" y="1299"/>
                  </a:cubicBezTo>
                  <a:cubicBezTo>
                    <a:pt x="1355" y="1891"/>
                    <a:pt x="2144" y="2213"/>
                    <a:pt x="2955" y="2213"/>
                  </a:cubicBezTo>
                  <a:cubicBezTo>
                    <a:pt x="3220" y="2213"/>
                    <a:pt x="3487" y="2178"/>
                    <a:pt x="3751" y="2108"/>
                  </a:cubicBezTo>
                  <a:cubicBezTo>
                    <a:pt x="2608" y="1227"/>
                    <a:pt x="1346" y="525"/>
                    <a:pt x="0"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4"/>
            <p:cNvSpPr/>
            <p:nvPr/>
          </p:nvSpPr>
          <p:spPr>
            <a:xfrm>
              <a:off x="1830556" y="2560120"/>
              <a:ext cx="68825" cy="51447"/>
            </a:xfrm>
            <a:custGeom>
              <a:rect b="b" l="l" r="r" t="t"/>
              <a:pathLst>
                <a:path extrusionOk="0" h="2466" w="3299">
                  <a:moveTo>
                    <a:pt x="1655" y="1"/>
                  </a:moveTo>
                  <a:cubicBezTo>
                    <a:pt x="548" y="1"/>
                    <a:pt x="0" y="1322"/>
                    <a:pt x="774" y="2108"/>
                  </a:cubicBezTo>
                  <a:cubicBezTo>
                    <a:pt x="1012" y="2346"/>
                    <a:pt x="1328" y="2465"/>
                    <a:pt x="1643" y="2465"/>
                  </a:cubicBezTo>
                  <a:cubicBezTo>
                    <a:pt x="1959" y="2465"/>
                    <a:pt x="2274" y="2346"/>
                    <a:pt x="2513" y="2108"/>
                  </a:cubicBezTo>
                  <a:cubicBezTo>
                    <a:pt x="3298" y="1334"/>
                    <a:pt x="2751" y="13"/>
                    <a:pt x="1655"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4"/>
            <p:cNvSpPr/>
            <p:nvPr/>
          </p:nvSpPr>
          <p:spPr>
            <a:xfrm>
              <a:off x="1851919" y="2619264"/>
              <a:ext cx="26850" cy="25807"/>
            </a:xfrm>
            <a:custGeom>
              <a:rect b="b" l="l" r="r" t="t"/>
              <a:pathLst>
                <a:path extrusionOk="0" h="1237" w="1287">
                  <a:moveTo>
                    <a:pt x="619" y="1"/>
                  </a:moveTo>
                  <a:cubicBezTo>
                    <a:pt x="302" y="1"/>
                    <a:pt x="0" y="246"/>
                    <a:pt x="0" y="618"/>
                  </a:cubicBezTo>
                  <a:cubicBezTo>
                    <a:pt x="0" y="990"/>
                    <a:pt x="302" y="1236"/>
                    <a:pt x="619" y="1236"/>
                  </a:cubicBezTo>
                  <a:cubicBezTo>
                    <a:pt x="769" y="1236"/>
                    <a:pt x="922" y="1181"/>
                    <a:pt x="1048" y="1059"/>
                  </a:cubicBezTo>
                  <a:cubicBezTo>
                    <a:pt x="1286" y="809"/>
                    <a:pt x="1286" y="416"/>
                    <a:pt x="1048" y="178"/>
                  </a:cubicBezTo>
                  <a:cubicBezTo>
                    <a:pt x="922" y="56"/>
                    <a:pt x="769" y="1"/>
                    <a:pt x="619"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4"/>
            <p:cNvSpPr/>
            <p:nvPr/>
          </p:nvSpPr>
          <p:spPr>
            <a:xfrm>
              <a:off x="1872031" y="2827593"/>
              <a:ext cx="32566" cy="30981"/>
            </a:xfrm>
            <a:custGeom>
              <a:rect b="b" l="l" r="r" t="t"/>
              <a:pathLst>
                <a:path extrusionOk="0" h="1485" w="1561">
                  <a:moveTo>
                    <a:pt x="748" y="1"/>
                  </a:moveTo>
                  <a:cubicBezTo>
                    <a:pt x="367" y="1"/>
                    <a:pt x="1" y="297"/>
                    <a:pt x="1" y="741"/>
                  </a:cubicBezTo>
                  <a:cubicBezTo>
                    <a:pt x="1" y="1188"/>
                    <a:pt x="372" y="1485"/>
                    <a:pt x="756" y="1485"/>
                  </a:cubicBezTo>
                  <a:cubicBezTo>
                    <a:pt x="934" y="1485"/>
                    <a:pt x="1115" y="1420"/>
                    <a:pt x="1263" y="1277"/>
                  </a:cubicBezTo>
                  <a:cubicBezTo>
                    <a:pt x="1560" y="979"/>
                    <a:pt x="1560" y="503"/>
                    <a:pt x="1263" y="217"/>
                  </a:cubicBezTo>
                  <a:cubicBezTo>
                    <a:pt x="1113" y="67"/>
                    <a:pt x="929" y="1"/>
                    <a:pt x="748"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4"/>
            <p:cNvSpPr/>
            <p:nvPr/>
          </p:nvSpPr>
          <p:spPr>
            <a:xfrm>
              <a:off x="1729456" y="2994740"/>
              <a:ext cx="24868" cy="18463"/>
            </a:xfrm>
            <a:custGeom>
              <a:rect b="b" l="l" r="r" t="t"/>
              <a:pathLst>
                <a:path extrusionOk="0" h="885" w="1192">
                  <a:moveTo>
                    <a:pt x="596" y="1"/>
                  </a:moveTo>
                  <a:cubicBezTo>
                    <a:pt x="480" y="1"/>
                    <a:pt x="364" y="45"/>
                    <a:pt x="274" y="135"/>
                  </a:cubicBezTo>
                  <a:cubicBezTo>
                    <a:pt x="1" y="408"/>
                    <a:pt x="203" y="885"/>
                    <a:pt x="596" y="885"/>
                  </a:cubicBezTo>
                  <a:cubicBezTo>
                    <a:pt x="989" y="885"/>
                    <a:pt x="1191" y="408"/>
                    <a:pt x="917" y="135"/>
                  </a:cubicBezTo>
                  <a:cubicBezTo>
                    <a:pt x="828" y="45"/>
                    <a:pt x="712" y="1"/>
                    <a:pt x="596"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4"/>
            <p:cNvSpPr/>
            <p:nvPr/>
          </p:nvSpPr>
          <p:spPr>
            <a:xfrm>
              <a:off x="1418960" y="2740514"/>
              <a:ext cx="323932" cy="275927"/>
            </a:xfrm>
            <a:custGeom>
              <a:rect b="b" l="l" r="r" t="t"/>
              <a:pathLst>
                <a:path extrusionOk="0" h="13226" w="15527">
                  <a:moveTo>
                    <a:pt x="8462" y="1"/>
                  </a:moveTo>
                  <a:cubicBezTo>
                    <a:pt x="7679" y="1"/>
                    <a:pt x="7168" y="870"/>
                    <a:pt x="7585" y="1569"/>
                  </a:cubicBezTo>
                  <a:cubicBezTo>
                    <a:pt x="7570" y="1569"/>
                    <a:pt x="7555" y="1569"/>
                    <a:pt x="7541" y="1569"/>
                  </a:cubicBezTo>
                  <a:cubicBezTo>
                    <a:pt x="6639" y="1569"/>
                    <a:pt x="5765" y="1925"/>
                    <a:pt x="5120" y="2569"/>
                  </a:cubicBezTo>
                  <a:lnTo>
                    <a:pt x="5037" y="2653"/>
                  </a:lnTo>
                  <a:cubicBezTo>
                    <a:pt x="4391" y="1512"/>
                    <a:pt x="3206" y="882"/>
                    <a:pt x="1993" y="882"/>
                  </a:cubicBezTo>
                  <a:cubicBezTo>
                    <a:pt x="1307" y="882"/>
                    <a:pt x="612" y="1084"/>
                    <a:pt x="1" y="1510"/>
                  </a:cubicBezTo>
                  <a:cubicBezTo>
                    <a:pt x="275" y="3736"/>
                    <a:pt x="965" y="5891"/>
                    <a:pt x="2037" y="7879"/>
                  </a:cubicBezTo>
                  <a:cubicBezTo>
                    <a:pt x="2513" y="7868"/>
                    <a:pt x="3001" y="7772"/>
                    <a:pt x="3442" y="7570"/>
                  </a:cubicBezTo>
                  <a:cubicBezTo>
                    <a:pt x="3727" y="8607"/>
                    <a:pt x="4653" y="9207"/>
                    <a:pt x="5602" y="9207"/>
                  </a:cubicBezTo>
                  <a:cubicBezTo>
                    <a:pt x="6157" y="9207"/>
                    <a:pt x="6720" y="9002"/>
                    <a:pt x="7168" y="8558"/>
                  </a:cubicBezTo>
                  <a:cubicBezTo>
                    <a:pt x="7204" y="8522"/>
                    <a:pt x="7228" y="8499"/>
                    <a:pt x="7252" y="8463"/>
                  </a:cubicBezTo>
                  <a:cubicBezTo>
                    <a:pt x="7357" y="8473"/>
                    <a:pt x="7462" y="8478"/>
                    <a:pt x="7567" y="8478"/>
                  </a:cubicBezTo>
                  <a:cubicBezTo>
                    <a:pt x="8469" y="8478"/>
                    <a:pt x="9339" y="8115"/>
                    <a:pt x="9990" y="7475"/>
                  </a:cubicBezTo>
                  <a:cubicBezTo>
                    <a:pt x="10133" y="7332"/>
                    <a:pt x="10264" y="7189"/>
                    <a:pt x="10371" y="7022"/>
                  </a:cubicBezTo>
                  <a:lnTo>
                    <a:pt x="10371" y="7022"/>
                  </a:lnTo>
                  <a:cubicBezTo>
                    <a:pt x="10276" y="7987"/>
                    <a:pt x="10764" y="8927"/>
                    <a:pt x="11633" y="9380"/>
                  </a:cubicBezTo>
                  <a:cubicBezTo>
                    <a:pt x="11478" y="9463"/>
                    <a:pt x="11335" y="9582"/>
                    <a:pt x="11204" y="9701"/>
                  </a:cubicBezTo>
                  <a:cubicBezTo>
                    <a:pt x="9907" y="10999"/>
                    <a:pt x="10812" y="13213"/>
                    <a:pt x="12645" y="13225"/>
                  </a:cubicBezTo>
                  <a:cubicBezTo>
                    <a:pt x="12650" y="13225"/>
                    <a:pt x="12655" y="13225"/>
                    <a:pt x="12660" y="13225"/>
                  </a:cubicBezTo>
                  <a:cubicBezTo>
                    <a:pt x="14496" y="13225"/>
                    <a:pt x="15416" y="11019"/>
                    <a:pt x="14122" y="9713"/>
                  </a:cubicBezTo>
                  <a:cubicBezTo>
                    <a:pt x="14014" y="9606"/>
                    <a:pt x="13895" y="9511"/>
                    <a:pt x="13764" y="9427"/>
                  </a:cubicBezTo>
                  <a:cubicBezTo>
                    <a:pt x="15086" y="8796"/>
                    <a:pt x="15526" y="7117"/>
                    <a:pt x="14681" y="5915"/>
                  </a:cubicBezTo>
                  <a:cubicBezTo>
                    <a:pt x="14211" y="5247"/>
                    <a:pt x="13473" y="4898"/>
                    <a:pt x="12731" y="4898"/>
                  </a:cubicBezTo>
                  <a:cubicBezTo>
                    <a:pt x="12136" y="4898"/>
                    <a:pt x="11539" y="5121"/>
                    <a:pt x="11074" y="5582"/>
                  </a:cubicBezTo>
                  <a:cubicBezTo>
                    <a:pt x="11026" y="5629"/>
                    <a:pt x="10978" y="5677"/>
                    <a:pt x="10943" y="5713"/>
                  </a:cubicBezTo>
                  <a:cubicBezTo>
                    <a:pt x="11264" y="4153"/>
                    <a:pt x="10478" y="2581"/>
                    <a:pt x="9038" y="1903"/>
                  </a:cubicBezTo>
                  <a:cubicBezTo>
                    <a:pt x="9097" y="1855"/>
                    <a:pt x="9145" y="1819"/>
                    <a:pt x="9192" y="1772"/>
                  </a:cubicBezTo>
                  <a:cubicBezTo>
                    <a:pt x="9811" y="1164"/>
                    <a:pt x="9454" y="117"/>
                    <a:pt x="8597" y="9"/>
                  </a:cubicBezTo>
                  <a:cubicBezTo>
                    <a:pt x="8551" y="4"/>
                    <a:pt x="8506" y="1"/>
                    <a:pt x="8462"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4"/>
            <p:cNvSpPr/>
            <p:nvPr/>
          </p:nvSpPr>
          <p:spPr>
            <a:xfrm>
              <a:off x="1794526" y="2794172"/>
              <a:ext cx="35550" cy="26787"/>
            </a:xfrm>
            <a:custGeom>
              <a:rect b="b" l="l" r="r" t="t"/>
              <a:pathLst>
                <a:path extrusionOk="0" h="1284" w="1704">
                  <a:moveTo>
                    <a:pt x="858" y="0"/>
                  </a:moveTo>
                  <a:cubicBezTo>
                    <a:pt x="694" y="0"/>
                    <a:pt x="531" y="63"/>
                    <a:pt x="406" y="188"/>
                  </a:cubicBezTo>
                  <a:cubicBezTo>
                    <a:pt x="1" y="593"/>
                    <a:pt x="287" y="1283"/>
                    <a:pt x="858" y="1283"/>
                  </a:cubicBezTo>
                  <a:cubicBezTo>
                    <a:pt x="1430" y="1283"/>
                    <a:pt x="1704" y="593"/>
                    <a:pt x="1311" y="188"/>
                  </a:cubicBezTo>
                  <a:cubicBezTo>
                    <a:pt x="1186" y="63"/>
                    <a:pt x="1022" y="0"/>
                    <a:pt x="858" y="0"/>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4"/>
            <p:cNvSpPr/>
            <p:nvPr/>
          </p:nvSpPr>
          <p:spPr>
            <a:xfrm>
              <a:off x="1744603" y="2837440"/>
              <a:ext cx="75543" cy="56537"/>
            </a:xfrm>
            <a:custGeom>
              <a:rect b="b" l="l" r="r" t="t"/>
              <a:pathLst>
                <a:path extrusionOk="0" h="2710" w="3621">
                  <a:moveTo>
                    <a:pt x="1809" y="1"/>
                  </a:moveTo>
                  <a:cubicBezTo>
                    <a:pt x="1466" y="1"/>
                    <a:pt x="1123" y="129"/>
                    <a:pt x="858" y="388"/>
                  </a:cubicBezTo>
                  <a:cubicBezTo>
                    <a:pt x="1" y="1233"/>
                    <a:pt x="596" y="2698"/>
                    <a:pt x="1799" y="2710"/>
                  </a:cubicBezTo>
                  <a:cubicBezTo>
                    <a:pt x="3013" y="2710"/>
                    <a:pt x="3620" y="1257"/>
                    <a:pt x="2775" y="400"/>
                  </a:cubicBezTo>
                  <a:cubicBezTo>
                    <a:pt x="2510" y="135"/>
                    <a:pt x="2160" y="1"/>
                    <a:pt x="1809"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44"/>
          <p:cNvGrpSpPr/>
          <p:nvPr/>
        </p:nvGrpSpPr>
        <p:grpSpPr>
          <a:xfrm>
            <a:off x="5575858" y="2478999"/>
            <a:ext cx="692781" cy="641042"/>
            <a:chOff x="2875308" y="2402799"/>
            <a:chExt cx="692781" cy="641042"/>
          </a:xfrm>
        </p:grpSpPr>
        <p:sp>
          <p:nvSpPr>
            <p:cNvPr id="622" name="Google Shape;622;p44"/>
            <p:cNvSpPr/>
            <p:nvPr/>
          </p:nvSpPr>
          <p:spPr>
            <a:xfrm>
              <a:off x="2875308" y="2402862"/>
              <a:ext cx="691300" cy="640917"/>
            </a:xfrm>
            <a:custGeom>
              <a:rect b="b" l="l" r="r" t="t"/>
              <a:pathLst>
                <a:path extrusionOk="0" h="30721" w="33136">
                  <a:moveTo>
                    <a:pt x="16566" y="0"/>
                  </a:moveTo>
                  <a:cubicBezTo>
                    <a:pt x="12659" y="0"/>
                    <a:pt x="8750" y="1480"/>
                    <a:pt x="5751" y="4443"/>
                  </a:cubicBezTo>
                  <a:cubicBezTo>
                    <a:pt x="1345" y="8825"/>
                    <a:pt x="0" y="15421"/>
                    <a:pt x="2346" y="21171"/>
                  </a:cubicBezTo>
                  <a:cubicBezTo>
                    <a:pt x="4691" y="26922"/>
                    <a:pt x="10275" y="30696"/>
                    <a:pt x="16490" y="30720"/>
                  </a:cubicBezTo>
                  <a:cubicBezTo>
                    <a:pt x="16520" y="30720"/>
                    <a:pt x="16549" y="30720"/>
                    <a:pt x="16579" y="30720"/>
                  </a:cubicBezTo>
                  <a:cubicBezTo>
                    <a:pt x="22759" y="30720"/>
                    <a:pt x="28336" y="27014"/>
                    <a:pt x="30730" y="21314"/>
                  </a:cubicBezTo>
                  <a:cubicBezTo>
                    <a:pt x="33135" y="15575"/>
                    <a:pt x="31861" y="8967"/>
                    <a:pt x="27480" y="4550"/>
                  </a:cubicBezTo>
                  <a:cubicBezTo>
                    <a:pt x="24478" y="1518"/>
                    <a:pt x="20523" y="0"/>
                    <a:pt x="16566" y="0"/>
                  </a:cubicBezTo>
                  <a:close/>
                </a:path>
              </a:pathLst>
            </a:custGeom>
            <a:solidFill>
              <a:srgbClr val="272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4"/>
            <p:cNvSpPr/>
            <p:nvPr/>
          </p:nvSpPr>
          <p:spPr>
            <a:xfrm>
              <a:off x="3192000" y="2402799"/>
              <a:ext cx="376088" cy="641042"/>
            </a:xfrm>
            <a:custGeom>
              <a:rect b="b" l="l" r="r" t="t"/>
              <a:pathLst>
                <a:path extrusionOk="0" h="30727" w="18027">
                  <a:moveTo>
                    <a:pt x="1400" y="1"/>
                  </a:moveTo>
                  <a:cubicBezTo>
                    <a:pt x="935" y="1"/>
                    <a:pt x="468" y="22"/>
                    <a:pt x="1" y="65"/>
                  </a:cubicBezTo>
                  <a:cubicBezTo>
                    <a:pt x="6513" y="2327"/>
                    <a:pt x="10871" y="8470"/>
                    <a:pt x="10871" y="15364"/>
                  </a:cubicBezTo>
                  <a:cubicBezTo>
                    <a:pt x="10871" y="22258"/>
                    <a:pt x="6513" y="28389"/>
                    <a:pt x="1" y="30664"/>
                  </a:cubicBezTo>
                  <a:cubicBezTo>
                    <a:pt x="467" y="30706"/>
                    <a:pt x="932" y="30727"/>
                    <a:pt x="1394" y="30727"/>
                  </a:cubicBezTo>
                  <a:cubicBezTo>
                    <a:pt x="7299" y="30727"/>
                    <a:pt x="12737" y="27323"/>
                    <a:pt x="15288" y="21912"/>
                  </a:cubicBezTo>
                  <a:cubicBezTo>
                    <a:pt x="18027" y="16066"/>
                    <a:pt x="16836" y="9137"/>
                    <a:pt x="12300" y="4553"/>
                  </a:cubicBezTo>
                  <a:cubicBezTo>
                    <a:pt x="9414" y="1625"/>
                    <a:pt x="5482" y="1"/>
                    <a:pt x="1400"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4"/>
            <p:cNvSpPr/>
            <p:nvPr/>
          </p:nvSpPr>
          <p:spPr>
            <a:xfrm>
              <a:off x="3372836" y="2845033"/>
              <a:ext cx="42330" cy="48818"/>
            </a:xfrm>
            <a:custGeom>
              <a:rect b="b" l="l" r="r" t="t"/>
              <a:pathLst>
                <a:path extrusionOk="0" h="2340" w="2029">
                  <a:moveTo>
                    <a:pt x="1119" y="0"/>
                  </a:moveTo>
                  <a:cubicBezTo>
                    <a:pt x="810" y="798"/>
                    <a:pt x="441" y="1584"/>
                    <a:pt x="0" y="2322"/>
                  </a:cubicBezTo>
                  <a:cubicBezTo>
                    <a:pt x="77" y="2334"/>
                    <a:pt x="152" y="2340"/>
                    <a:pt x="226" y="2340"/>
                  </a:cubicBezTo>
                  <a:cubicBezTo>
                    <a:pt x="1376" y="2340"/>
                    <a:pt x="2029" y="909"/>
                    <a:pt x="1167" y="36"/>
                  </a:cubicBezTo>
                  <a:cubicBezTo>
                    <a:pt x="1155" y="24"/>
                    <a:pt x="1131" y="12"/>
                    <a:pt x="1119" y="0"/>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4"/>
            <p:cNvSpPr/>
            <p:nvPr/>
          </p:nvSpPr>
          <p:spPr>
            <a:xfrm>
              <a:off x="3257571" y="2962758"/>
              <a:ext cx="69201" cy="53909"/>
            </a:xfrm>
            <a:custGeom>
              <a:rect b="b" l="l" r="r" t="t"/>
              <a:pathLst>
                <a:path extrusionOk="0" h="2584" w="3317">
                  <a:moveTo>
                    <a:pt x="2965" y="1"/>
                  </a:moveTo>
                  <a:cubicBezTo>
                    <a:pt x="2072" y="894"/>
                    <a:pt x="1072" y="1679"/>
                    <a:pt x="1" y="2334"/>
                  </a:cubicBezTo>
                  <a:cubicBezTo>
                    <a:pt x="322" y="2506"/>
                    <a:pt x="653" y="2583"/>
                    <a:pt x="973" y="2583"/>
                  </a:cubicBezTo>
                  <a:cubicBezTo>
                    <a:pt x="2230" y="2583"/>
                    <a:pt x="3317" y="1386"/>
                    <a:pt x="2965"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4"/>
            <p:cNvSpPr/>
            <p:nvPr/>
          </p:nvSpPr>
          <p:spPr>
            <a:xfrm>
              <a:off x="3324143" y="2994740"/>
              <a:ext cx="24868" cy="18463"/>
            </a:xfrm>
            <a:custGeom>
              <a:rect b="b" l="l" r="r" t="t"/>
              <a:pathLst>
                <a:path extrusionOk="0" h="885" w="1192">
                  <a:moveTo>
                    <a:pt x="596" y="1"/>
                  </a:moveTo>
                  <a:cubicBezTo>
                    <a:pt x="480" y="1"/>
                    <a:pt x="364" y="45"/>
                    <a:pt x="274" y="135"/>
                  </a:cubicBezTo>
                  <a:cubicBezTo>
                    <a:pt x="1" y="408"/>
                    <a:pt x="203" y="885"/>
                    <a:pt x="596" y="885"/>
                  </a:cubicBezTo>
                  <a:cubicBezTo>
                    <a:pt x="989" y="885"/>
                    <a:pt x="1191" y="408"/>
                    <a:pt x="917" y="135"/>
                  </a:cubicBezTo>
                  <a:cubicBezTo>
                    <a:pt x="828" y="45"/>
                    <a:pt x="712" y="1"/>
                    <a:pt x="596"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4"/>
            <p:cNvSpPr/>
            <p:nvPr/>
          </p:nvSpPr>
          <p:spPr>
            <a:xfrm>
              <a:off x="3192250" y="3027848"/>
              <a:ext cx="46210" cy="15939"/>
            </a:xfrm>
            <a:custGeom>
              <a:rect b="b" l="l" r="r" t="t"/>
              <a:pathLst>
                <a:path extrusionOk="0" h="764" w="2215">
                  <a:moveTo>
                    <a:pt x="1691" y="0"/>
                  </a:moveTo>
                  <a:cubicBezTo>
                    <a:pt x="1143" y="274"/>
                    <a:pt x="572" y="500"/>
                    <a:pt x="0" y="703"/>
                  </a:cubicBezTo>
                  <a:cubicBezTo>
                    <a:pt x="468" y="740"/>
                    <a:pt x="935" y="764"/>
                    <a:pt x="1402" y="764"/>
                  </a:cubicBezTo>
                  <a:cubicBezTo>
                    <a:pt x="1673" y="764"/>
                    <a:pt x="1944" y="756"/>
                    <a:pt x="2215" y="738"/>
                  </a:cubicBezTo>
                  <a:cubicBezTo>
                    <a:pt x="2096" y="488"/>
                    <a:pt x="1941" y="250"/>
                    <a:pt x="1739" y="48"/>
                  </a:cubicBezTo>
                  <a:cubicBezTo>
                    <a:pt x="1727" y="36"/>
                    <a:pt x="1703" y="24"/>
                    <a:pt x="1691" y="0"/>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4"/>
            <p:cNvSpPr/>
            <p:nvPr/>
          </p:nvSpPr>
          <p:spPr>
            <a:xfrm>
              <a:off x="3337558" y="2424746"/>
              <a:ext cx="78276" cy="46169"/>
            </a:xfrm>
            <a:custGeom>
              <a:rect b="b" l="l" r="r" t="t"/>
              <a:pathLst>
                <a:path extrusionOk="0" h="2213" w="3752">
                  <a:moveTo>
                    <a:pt x="1" y="1"/>
                  </a:moveTo>
                  <a:lnTo>
                    <a:pt x="1" y="1"/>
                  </a:lnTo>
                  <a:cubicBezTo>
                    <a:pt x="388" y="1343"/>
                    <a:pt x="1615" y="2213"/>
                    <a:pt x="2953" y="2213"/>
                  </a:cubicBezTo>
                  <a:cubicBezTo>
                    <a:pt x="3216" y="2213"/>
                    <a:pt x="3484" y="2179"/>
                    <a:pt x="3751" y="2108"/>
                  </a:cubicBezTo>
                  <a:cubicBezTo>
                    <a:pt x="2608" y="1227"/>
                    <a:pt x="1346" y="525"/>
                    <a:pt x="1"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4"/>
            <p:cNvSpPr/>
            <p:nvPr/>
          </p:nvSpPr>
          <p:spPr>
            <a:xfrm>
              <a:off x="3446606" y="2619264"/>
              <a:ext cx="26850" cy="25807"/>
            </a:xfrm>
            <a:custGeom>
              <a:rect b="b" l="l" r="r" t="t"/>
              <a:pathLst>
                <a:path extrusionOk="0" h="1237" w="1287">
                  <a:moveTo>
                    <a:pt x="619" y="1"/>
                  </a:moveTo>
                  <a:cubicBezTo>
                    <a:pt x="302" y="1"/>
                    <a:pt x="0" y="246"/>
                    <a:pt x="0" y="618"/>
                  </a:cubicBezTo>
                  <a:cubicBezTo>
                    <a:pt x="0" y="990"/>
                    <a:pt x="302" y="1236"/>
                    <a:pt x="619" y="1236"/>
                  </a:cubicBezTo>
                  <a:cubicBezTo>
                    <a:pt x="769" y="1236"/>
                    <a:pt x="922" y="1181"/>
                    <a:pt x="1048" y="1059"/>
                  </a:cubicBezTo>
                  <a:cubicBezTo>
                    <a:pt x="1286" y="809"/>
                    <a:pt x="1286" y="416"/>
                    <a:pt x="1048" y="178"/>
                  </a:cubicBezTo>
                  <a:cubicBezTo>
                    <a:pt x="922" y="56"/>
                    <a:pt x="769" y="1"/>
                    <a:pt x="619"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4"/>
            <p:cNvSpPr/>
            <p:nvPr/>
          </p:nvSpPr>
          <p:spPr>
            <a:xfrm>
              <a:off x="3466717" y="2827593"/>
              <a:ext cx="32566" cy="30981"/>
            </a:xfrm>
            <a:custGeom>
              <a:rect b="b" l="l" r="r" t="t"/>
              <a:pathLst>
                <a:path extrusionOk="0" h="1485" w="1561">
                  <a:moveTo>
                    <a:pt x="748" y="1"/>
                  </a:moveTo>
                  <a:cubicBezTo>
                    <a:pt x="368" y="1"/>
                    <a:pt x="1" y="297"/>
                    <a:pt x="1" y="741"/>
                  </a:cubicBezTo>
                  <a:cubicBezTo>
                    <a:pt x="1" y="1188"/>
                    <a:pt x="372" y="1485"/>
                    <a:pt x="756" y="1485"/>
                  </a:cubicBezTo>
                  <a:cubicBezTo>
                    <a:pt x="934" y="1485"/>
                    <a:pt x="1115" y="1420"/>
                    <a:pt x="1263" y="1277"/>
                  </a:cubicBezTo>
                  <a:cubicBezTo>
                    <a:pt x="1561" y="979"/>
                    <a:pt x="1561" y="503"/>
                    <a:pt x="1263" y="217"/>
                  </a:cubicBezTo>
                  <a:cubicBezTo>
                    <a:pt x="1113" y="67"/>
                    <a:pt x="929" y="1"/>
                    <a:pt x="748"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4"/>
            <p:cNvSpPr/>
            <p:nvPr/>
          </p:nvSpPr>
          <p:spPr>
            <a:xfrm>
              <a:off x="3404631" y="2795090"/>
              <a:ext cx="21551" cy="25953"/>
            </a:xfrm>
            <a:custGeom>
              <a:rect b="b" l="l" r="r" t="t"/>
              <a:pathLst>
                <a:path extrusionOk="0" h="1244" w="1033">
                  <a:moveTo>
                    <a:pt x="322" y="1"/>
                  </a:moveTo>
                  <a:cubicBezTo>
                    <a:pt x="226" y="418"/>
                    <a:pt x="119" y="822"/>
                    <a:pt x="0" y="1227"/>
                  </a:cubicBezTo>
                  <a:cubicBezTo>
                    <a:pt x="53" y="1238"/>
                    <a:pt x="103" y="1244"/>
                    <a:pt x="151" y="1244"/>
                  </a:cubicBezTo>
                  <a:cubicBezTo>
                    <a:pt x="821" y="1244"/>
                    <a:pt x="1033" y="223"/>
                    <a:pt x="322"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4"/>
            <p:cNvSpPr/>
            <p:nvPr/>
          </p:nvSpPr>
          <p:spPr>
            <a:xfrm>
              <a:off x="3425243" y="2560120"/>
              <a:ext cx="68825" cy="51447"/>
            </a:xfrm>
            <a:custGeom>
              <a:rect b="b" l="l" r="r" t="t"/>
              <a:pathLst>
                <a:path extrusionOk="0" h="2466" w="3299">
                  <a:moveTo>
                    <a:pt x="1655" y="1"/>
                  </a:moveTo>
                  <a:cubicBezTo>
                    <a:pt x="548" y="1"/>
                    <a:pt x="0" y="1322"/>
                    <a:pt x="774" y="2108"/>
                  </a:cubicBezTo>
                  <a:cubicBezTo>
                    <a:pt x="1013" y="2346"/>
                    <a:pt x="1328" y="2465"/>
                    <a:pt x="1644" y="2465"/>
                  </a:cubicBezTo>
                  <a:cubicBezTo>
                    <a:pt x="1959" y="2465"/>
                    <a:pt x="2275" y="2346"/>
                    <a:pt x="2513" y="2108"/>
                  </a:cubicBezTo>
                  <a:cubicBezTo>
                    <a:pt x="3299" y="1334"/>
                    <a:pt x="2751" y="13"/>
                    <a:pt x="1655" y="1"/>
                  </a:cubicBez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44"/>
          <p:cNvSpPr txBox="1"/>
          <p:nvPr/>
        </p:nvSpPr>
        <p:spPr>
          <a:xfrm>
            <a:off x="3331750" y="1418500"/>
            <a:ext cx="2484300" cy="42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Rajdhani"/>
                <a:ea typeface="Rajdhani"/>
                <a:cs typeface="Rajdhani"/>
                <a:sym typeface="Rajdhani"/>
              </a:rPr>
              <a:t>Implementación</a:t>
            </a:r>
            <a:endParaRPr b="1" sz="2500">
              <a:solidFill>
                <a:schemeClr val="lt1"/>
              </a:solidFill>
              <a:latin typeface="Rajdhani"/>
              <a:ea typeface="Rajdhani"/>
              <a:cs typeface="Rajdhani"/>
              <a:sym typeface="Rajdhani"/>
            </a:endParaRPr>
          </a:p>
        </p:txBody>
      </p:sp>
      <p:sp>
        <p:nvSpPr>
          <p:cNvPr id="634" name="Google Shape;634;p44"/>
          <p:cNvSpPr txBox="1"/>
          <p:nvPr/>
        </p:nvSpPr>
        <p:spPr>
          <a:xfrm>
            <a:off x="2088100" y="3961950"/>
            <a:ext cx="1970100" cy="42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Rajdhani"/>
                <a:ea typeface="Rajdhani"/>
                <a:cs typeface="Rajdhani"/>
                <a:sym typeface="Rajdhani"/>
              </a:rPr>
              <a:t>Limpieza</a:t>
            </a:r>
            <a:endParaRPr b="1" sz="2500">
              <a:solidFill>
                <a:schemeClr val="lt1"/>
              </a:solidFill>
              <a:latin typeface="Rajdhani"/>
              <a:ea typeface="Rajdhani"/>
              <a:cs typeface="Rajdhani"/>
              <a:sym typeface="Rajdhani"/>
            </a:endParaRPr>
          </a:p>
        </p:txBody>
      </p:sp>
      <p:sp>
        <p:nvSpPr>
          <p:cNvPr id="635" name="Google Shape;635;p44"/>
          <p:cNvSpPr txBox="1"/>
          <p:nvPr/>
        </p:nvSpPr>
        <p:spPr>
          <a:xfrm>
            <a:off x="4922900" y="3255975"/>
            <a:ext cx="2902200" cy="95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Rajdhani"/>
                <a:ea typeface="Rajdhani"/>
                <a:cs typeface="Rajdhani"/>
                <a:sym typeface="Rajdhani"/>
              </a:rPr>
              <a:t>Ejecución y cálculo de indicadores </a:t>
            </a:r>
            <a:endParaRPr b="1" sz="2500">
              <a:solidFill>
                <a:schemeClr val="lt1"/>
              </a:solidFill>
              <a:latin typeface="Rajdhani"/>
              <a:ea typeface="Rajdhani"/>
              <a:cs typeface="Rajdhani"/>
              <a:sym typeface="Rajdhani"/>
            </a:endParaRPr>
          </a:p>
        </p:txBody>
      </p:sp>
      <p:grpSp>
        <p:nvGrpSpPr>
          <p:cNvPr id="636" name="Google Shape;636;p44"/>
          <p:cNvGrpSpPr/>
          <p:nvPr/>
        </p:nvGrpSpPr>
        <p:grpSpPr>
          <a:xfrm>
            <a:off x="7705492" y="2648200"/>
            <a:ext cx="700240" cy="321104"/>
            <a:chOff x="7705492" y="2648200"/>
            <a:chExt cx="700240" cy="321104"/>
          </a:xfrm>
        </p:grpSpPr>
        <p:grpSp>
          <p:nvGrpSpPr>
            <p:cNvPr id="637" name="Google Shape;637;p44"/>
            <p:cNvGrpSpPr/>
            <p:nvPr/>
          </p:nvGrpSpPr>
          <p:grpSpPr>
            <a:xfrm>
              <a:off x="7705492" y="2648200"/>
              <a:ext cx="700240" cy="321104"/>
              <a:chOff x="7857892" y="2572000"/>
              <a:chExt cx="700240" cy="321104"/>
            </a:xfrm>
          </p:grpSpPr>
          <p:sp>
            <p:nvSpPr>
              <p:cNvPr id="638" name="Google Shape;638;p44"/>
              <p:cNvSpPr/>
              <p:nvPr/>
            </p:nvSpPr>
            <p:spPr>
              <a:xfrm>
                <a:off x="7985759" y="2657157"/>
                <a:ext cx="79262" cy="147574"/>
              </a:xfrm>
              <a:custGeom>
                <a:rect b="b" l="l" r="r" t="t"/>
                <a:pathLst>
                  <a:path extrusionOk="0" h="6213" w="3337">
                    <a:moveTo>
                      <a:pt x="0" y="1"/>
                    </a:moveTo>
                    <a:lnTo>
                      <a:pt x="0" y="6212"/>
                    </a:lnTo>
                    <a:lnTo>
                      <a:pt x="3337" y="5127"/>
                    </a:lnTo>
                    <a:lnTo>
                      <a:pt x="3337" y="1086"/>
                    </a:lnTo>
                    <a:lnTo>
                      <a:pt x="0"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4"/>
              <p:cNvSpPr/>
              <p:nvPr/>
            </p:nvSpPr>
            <p:spPr>
              <a:xfrm>
                <a:off x="8008543" y="2572012"/>
                <a:ext cx="354490" cy="321078"/>
              </a:xfrm>
              <a:custGeom>
                <a:rect b="b" l="l" r="r" t="t"/>
                <a:pathLst>
                  <a:path extrusionOk="0" h="10417" w="11501">
                    <a:moveTo>
                      <a:pt x="0" y="1"/>
                    </a:moveTo>
                    <a:lnTo>
                      <a:pt x="0" y="10416"/>
                    </a:lnTo>
                    <a:lnTo>
                      <a:pt x="11501" y="10416"/>
                    </a:lnTo>
                    <a:lnTo>
                      <a:pt x="11501"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4"/>
              <p:cNvSpPr/>
              <p:nvPr/>
            </p:nvSpPr>
            <p:spPr>
              <a:xfrm>
                <a:off x="8362486" y="2572000"/>
                <a:ext cx="195645" cy="321104"/>
              </a:xfrm>
              <a:custGeom>
                <a:rect b="b" l="l" r="r" t="t"/>
                <a:pathLst>
                  <a:path extrusionOk="0" h="10417" w="6348">
                    <a:moveTo>
                      <a:pt x="1" y="1"/>
                    </a:moveTo>
                    <a:lnTo>
                      <a:pt x="1" y="10416"/>
                    </a:lnTo>
                    <a:lnTo>
                      <a:pt x="6348" y="5236"/>
                    </a:lnTo>
                    <a:lnTo>
                      <a:pt x="1" y="1"/>
                    </a:lnTo>
                    <a:close/>
                  </a:path>
                </a:pathLst>
              </a:custGeom>
              <a:solidFill>
                <a:srgbClr val="DA3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4"/>
              <p:cNvSpPr/>
              <p:nvPr/>
            </p:nvSpPr>
            <p:spPr>
              <a:xfrm>
                <a:off x="7857892" y="2617950"/>
                <a:ext cx="96601" cy="229233"/>
              </a:xfrm>
              <a:custGeom>
                <a:rect b="b" l="l" r="r" t="t"/>
                <a:pathLst>
                  <a:path extrusionOk="0" h="9657" w="4070">
                    <a:moveTo>
                      <a:pt x="1" y="0"/>
                    </a:moveTo>
                    <a:lnTo>
                      <a:pt x="1" y="9656"/>
                    </a:lnTo>
                    <a:lnTo>
                      <a:pt x="3147" y="8870"/>
                    </a:lnTo>
                    <a:cubicBezTo>
                      <a:pt x="3690" y="8707"/>
                      <a:pt x="4070" y="8246"/>
                      <a:pt x="4070" y="7676"/>
                    </a:cubicBezTo>
                    <a:lnTo>
                      <a:pt x="4070" y="2035"/>
                    </a:lnTo>
                    <a:cubicBezTo>
                      <a:pt x="4070" y="1465"/>
                      <a:pt x="3690" y="977"/>
                      <a:pt x="3147" y="841"/>
                    </a:cubicBezTo>
                    <a:lnTo>
                      <a:pt x="1" y="0"/>
                    </a:lnTo>
                    <a:close/>
                  </a:path>
                </a:pathLst>
              </a:custGeom>
              <a:solidFill>
                <a:srgbClr val="BC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4"/>
              <p:cNvSpPr/>
              <p:nvPr/>
            </p:nvSpPr>
            <p:spPr>
              <a:xfrm>
                <a:off x="7936768" y="2632118"/>
                <a:ext cx="57320" cy="205401"/>
              </a:xfrm>
              <a:custGeom>
                <a:rect b="b" l="l" r="r" t="t"/>
                <a:pathLst>
                  <a:path extrusionOk="0" h="8653" w="2415">
                    <a:moveTo>
                      <a:pt x="0" y="0"/>
                    </a:moveTo>
                    <a:lnTo>
                      <a:pt x="0" y="8653"/>
                    </a:lnTo>
                    <a:lnTo>
                      <a:pt x="2414" y="8653"/>
                    </a:lnTo>
                    <a:lnTo>
                      <a:pt x="2414" y="0"/>
                    </a:lnTo>
                    <a:close/>
                  </a:path>
                </a:pathLst>
              </a:custGeom>
              <a:solidFill>
                <a:srgbClr val="DA3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 name="Google Shape;643;p44"/>
            <p:cNvSpPr/>
            <p:nvPr/>
          </p:nvSpPr>
          <p:spPr>
            <a:xfrm>
              <a:off x="7896900" y="2648250"/>
              <a:ext cx="18300" cy="321000"/>
            </a:xfrm>
            <a:prstGeom prst="rect">
              <a:avLst/>
            </a:prstGeom>
            <a:solidFill>
              <a:srgbClr val="2F81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45"/>
          <p:cNvSpPr txBox="1"/>
          <p:nvPr>
            <p:ph idx="1" type="body"/>
          </p:nvPr>
        </p:nvSpPr>
        <p:spPr>
          <a:xfrm>
            <a:off x="720000" y="1218150"/>
            <a:ext cx="4738200" cy="270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a:p>
            <a:pPr indent="-330200" lvl="0" marL="457200" rtl="0" algn="l">
              <a:spcBef>
                <a:spcPts val="0"/>
              </a:spcBef>
              <a:spcAft>
                <a:spcPts val="0"/>
              </a:spcAft>
              <a:buSzPts val="1600"/>
              <a:buChar char="●"/>
            </a:pPr>
            <a:r>
              <a:rPr lang="en"/>
              <a:t>Procesamiento y descriptores de </a:t>
            </a:r>
            <a:r>
              <a:rPr lang="en"/>
              <a:t>imágenes</a:t>
            </a:r>
            <a:r>
              <a:rPr lang="en"/>
              <a:t> para realizar búsquedas de </a:t>
            </a:r>
            <a:r>
              <a:rPr lang="en"/>
              <a:t>imágenes</a:t>
            </a:r>
            <a:r>
              <a:rPr lang="en"/>
              <a:t> duplicadas.</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Descriptores locales y detección de puntos de interés (keypoints).</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Optimización y aumento de eficiencia de la </a:t>
            </a:r>
            <a:r>
              <a:rPr lang="en"/>
              <a:t>técnica</a:t>
            </a:r>
            <a:r>
              <a:rPr lang="en"/>
              <a:t> anterior mediante un precomputo de descriptores en una fase offline.</a:t>
            </a:r>
            <a:endParaRPr/>
          </a:p>
          <a:p>
            <a:pPr indent="0" lvl="0" marL="0" rtl="0" algn="l">
              <a:spcBef>
                <a:spcPts val="0"/>
              </a:spcBef>
              <a:spcAft>
                <a:spcPts val="0"/>
              </a:spcAft>
              <a:buNone/>
            </a:pPr>
            <a:r>
              <a:t/>
            </a:r>
            <a:endParaRPr/>
          </a:p>
        </p:txBody>
      </p:sp>
      <p:sp>
        <p:nvSpPr>
          <p:cNvPr id="650" name="Google Shape;650;p45"/>
          <p:cNvSpPr txBox="1"/>
          <p:nvPr>
            <p:ph type="title"/>
          </p:nvPr>
        </p:nvSpPr>
        <p:spPr>
          <a:xfrm>
            <a:off x="720000" y="387600"/>
            <a:ext cx="57813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Técnicas utilizadas</a:t>
            </a:r>
            <a:endParaRPr/>
          </a:p>
        </p:txBody>
      </p:sp>
      <p:sp>
        <p:nvSpPr>
          <p:cNvPr id="651" name="Google Shape;651;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52" name="Google Shape;652;p45"/>
          <p:cNvGrpSpPr/>
          <p:nvPr/>
        </p:nvGrpSpPr>
        <p:grpSpPr>
          <a:xfrm>
            <a:off x="5458250" y="1205144"/>
            <a:ext cx="3685752" cy="3516907"/>
            <a:chOff x="720000" y="1818066"/>
            <a:chExt cx="2902624" cy="2454056"/>
          </a:xfrm>
        </p:grpSpPr>
        <p:pic>
          <p:nvPicPr>
            <p:cNvPr id="653" name="Google Shape;653;p45"/>
            <p:cNvPicPr preferRelativeResize="0"/>
            <p:nvPr/>
          </p:nvPicPr>
          <p:blipFill>
            <a:blip r:embed="rId3">
              <a:alphaModFix amt="67000"/>
            </a:blip>
            <a:stretch>
              <a:fillRect/>
            </a:stretch>
          </p:blipFill>
          <p:spPr>
            <a:xfrm>
              <a:off x="911050" y="1818066"/>
              <a:ext cx="2711574" cy="778899"/>
            </a:xfrm>
            <a:prstGeom prst="rect">
              <a:avLst/>
            </a:prstGeom>
            <a:noFill/>
            <a:ln>
              <a:noFill/>
            </a:ln>
          </p:spPr>
        </p:pic>
        <p:sp>
          <p:nvSpPr>
            <p:cNvPr id="654" name="Google Shape;654;p45"/>
            <p:cNvSpPr/>
            <p:nvPr/>
          </p:nvSpPr>
          <p:spPr>
            <a:xfrm>
              <a:off x="720000" y="2213600"/>
              <a:ext cx="1277022" cy="2058522"/>
            </a:xfrm>
            <a:custGeom>
              <a:rect b="b" l="l" r="r" t="t"/>
              <a:pathLst>
                <a:path extrusionOk="0" h="98435" w="61065">
                  <a:moveTo>
                    <a:pt x="12377" y="11333"/>
                  </a:moveTo>
                  <a:lnTo>
                    <a:pt x="12377" y="11333"/>
                  </a:lnTo>
                  <a:cubicBezTo>
                    <a:pt x="12750" y="11818"/>
                    <a:pt x="13160" y="12265"/>
                    <a:pt x="13645" y="12638"/>
                  </a:cubicBezTo>
                  <a:cubicBezTo>
                    <a:pt x="14241" y="13086"/>
                    <a:pt x="14912" y="13533"/>
                    <a:pt x="15509" y="13980"/>
                  </a:cubicBezTo>
                  <a:cubicBezTo>
                    <a:pt x="15695" y="14279"/>
                    <a:pt x="15919" y="14577"/>
                    <a:pt x="16143" y="14838"/>
                  </a:cubicBezTo>
                  <a:lnTo>
                    <a:pt x="15397" y="14316"/>
                  </a:lnTo>
                  <a:cubicBezTo>
                    <a:pt x="14614" y="13794"/>
                    <a:pt x="13869" y="13197"/>
                    <a:pt x="13160" y="12526"/>
                  </a:cubicBezTo>
                  <a:cubicBezTo>
                    <a:pt x="12862" y="12303"/>
                    <a:pt x="12638" y="11967"/>
                    <a:pt x="12452" y="11594"/>
                  </a:cubicBezTo>
                  <a:cubicBezTo>
                    <a:pt x="12415" y="11520"/>
                    <a:pt x="12415" y="11408"/>
                    <a:pt x="12377" y="11333"/>
                  </a:cubicBezTo>
                  <a:close/>
                  <a:moveTo>
                    <a:pt x="9358" y="15248"/>
                  </a:moveTo>
                  <a:lnTo>
                    <a:pt x="9358" y="15248"/>
                  </a:lnTo>
                  <a:cubicBezTo>
                    <a:pt x="10029" y="16068"/>
                    <a:pt x="10700" y="16851"/>
                    <a:pt x="11408" y="17634"/>
                  </a:cubicBezTo>
                  <a:cubicBezTo>
                    <a:pt x="11930" y="18230"/>
                    <a:pt x="12489" y="18789"/>
                    <a:pt x="13048" y="19311"/>
                  </a:cubicBezTo>
                  <a:cubicBezTo>
                    <a:pt x="12862" y="19461"/>
                    <a:pt x="12676" y="19610"/>
                    <a:pt x="12452" y="19721"/>
                  </a:cubicBezTo>
                  <a:lnTo>
                    <a:pt x="12340" y="19796"/>
                  </a:lnTo>
                  <a:lnTo>
                    <a:pt x="11483" y="19796"/>
                  </a:lnTo>
                  <a:cubicBezTo>
                    <a:pt x="11389" y="19812"/>
                    <a:pt x="11294" y="19819"/>
                    <a:pt x="11199" y="19819"/>
                  </a:cubicBezTo>
                  <a:cubicBezTo>
                    <a:pt x="10836" y="19819"/>
                    <a:pt x="10465" y="19712"/>
                    <a:pt x="10141" y="19535"/>
                  </a:cubicBezTo>
                  <a:cubicBezTo>
                    <a:pt x="9581" y="19162"/>
                    <a:pt x="9507" y="18379"/>
                    <a:pt x="9470" y="17671"/>
                  </a:cubicBezTo>
                  <a:lnTo>
                    <a:pt x="9358" y="15248"/>
                  </a:lnTo>
                  <a:close/>
                  <a:moveTo>
                    <a:pt x="14353" y="84104"/>
                  </a:moveTo>
                  <a:lnTo>
                    <a:pt x="14428" y="84178"/>
                  </a:lnTo>
                  <a:cubicBezTo>
                    <a:pt x="14458" y="84238"/>
                    <a:pt x="14487" y="84292"/>
                    <a:pt x="14520" y="84344"/>
                  </a:cubicBezTo>
                  <a:lnTo>
                    <a:pt x="14520" y="84344"/>
                  </a:lnTo>
                  <a:lnTo>
                    <a:pt x="14353" y="84104"/>
                  </a:lnTo>
                  <a:close/>
                  <a:moveTo>
                    <a:pt x="15956" y="0"/>
                  </a:moveTo>
                  <a:cubicBezTo>
                    <a:pt x="15621" y="0"/>
                    <a:pt x="15323" y="224"/>
                    <a:pt x="15248" y="597"/>
                  </a:cubicBezTo>
                  <a:cubicBezTo>
                    <a:pt x="15248" y="858"/>
                    <a:pt x="15434" y="1119"/>
                    <a:pt x="15583" y="1343"/>
                  </a:cubicBezTo>
                  <a:cubicBezTo>
                    <a:pt x="15621" y="1417"/>
                    <a:pt x="15658" y="1492"/>
                    <a:pt x="15658" y="1566"/>
                  </a:cubicBezTo>
                  <a:cubicBezTo>
                    <a:pt x="15583" y="1641"/>
                    <a:pt x="15509" y="1678"/>
                    <a:pt x="15434" y="1790"/>
                  </a:cubicBezTo>
                  <a:cubicBezTo>
                    <a:pt x="15136" y="2237"/>
                    <a:pt x="15360" y="2908"/>
                    <a:pt x="15099" y="3393"/>
                  </a:cubicBezTo>
                  <a:cubicBezTo>
                    <a:pt x="14950" y="3617"/>
                    <a:pt x="14763" y="3840"/>
                    <a:pt x="14577" y="4027"/>
                  </a:cubicBezTo>
                  <a:cubicBezTo>
                    <a:pt x="14502" y="3840"/>
                    <a:pt x="14465" y="3617"/>
                    <a:pt x="14502" y="3430"/>
                  </a:cubicBezTo>
                  <a:cubicBezTo>
                    <a:pt x="14469" y="3067"/>
                    <a:pt x="14173" y="2821"/>
                    <a:pt x="13847" y="2821"/>
                  </a:cubicBezTo>
                  <a:cubicBezTo>
                    <a:pt x="13805" y="2821"/>
                    <a:pt x="13762" y="2825"/>
                    <a:pt x="13720" y="2834"/>
                  </a:cubicBezTo>
                  <a:cubicBezTo>
                    <a:pt x="13478" y="2903"/>
                    <a:pt x="13269" y="3099"/>
                    <a:pt x="13062" y="3099"/>
                  </a:cubicBezTo>
                  <a:cubicBezTo>
                    <a:pt x="13045" y="3099"/>
                    <a:pt x="13028" y="3097"/>
                    <a:pt x="13011" y="3095"/>
                  </a:cubicBezTo>
                  <a:cubicBezTo>
                    <a:pt x="12899" y="3095"/>
                    <a:pt x="12788" y="3020"/>
                    <a:pt x="12713" y="3020"/>
                  </a:cubicBezTo>
                  <a:cubicBezTo>
                    <a:pt x="12684" y="3015"/>
                    <a:pt x="12655" y="3013"/>
                    <a:pt x="12626" y="3013"/>
                  </a:cubicBezTo>
                  <a:cubicBezTo>
                    <a:pt x="12433" y="3013"/>
                    <a:pt x="12246" y="3119"/>
                    <a:pt x="12116" y="3281"/>
                  </a:cubicBezTo>
                  <a:cubicBezTo>
                    <a:pt x="12005" y="3467"/>
                    <a:pt x="11893" y="3654"/>
                    <a:pt x="11856" y="3878"/>
                  </a:cubicBezTo>
                  <a:cubicBezTo>
                    <a:pt x="11667" y="3851"/>
                    <a:pt x="11440" y="3746"/>
                    <a:pt x="11258" y="3746"/>
                  </a:cubicBezTo>
                  <a:cubicBezTo>
                    <a:pt x="11188" y="3746"/>
                    <a:pt x="11124" y="3762"/>
                    <a:pt x="11073" y="3803"/>
                  </a:cubicBezTo>
                  <a:cubicBezTo>
                    <a:pt x="10998" y="3840"/>
                    <a:pt x="10961" y="3878"/>
                    <a:pt x="10886" y="3952"/>
                  </a:cubicBezTo>
                  <a:cubicBezTo>
                    <a:pt x="10812" y="3803"/>
                    <a:pt x="10700" y="3654"/>
                    <a:pt x="10551" y="3579"/>
                  </a:cubicBezTo>
                  <a:cubicBezTo>
                    <a:pt x="9992" y="3206"/>
                    <a:pt x="9358" y="3057"/>
                    <a:pt x="8724" y="3057"/>
                  </a:cubicBezTo>
                  <a:cubicBezTo>
                    <a:pt x="8572" y="3029"/>
                    <a:pt x="8419" y="3015"/>
                    <a:pt x="8269" y="3015"/>
                  </a:cubicBezTo>
                  <a:cubicBezTo>
                    <a:pt x="7830" y="3015"/>
                    <a:pt x="7407" y="3134"/>
                    <a:pt x="7046" y="3356"/>
                  </a:cubicBezTo>
                  <a:cubicBezTo>
                    <a:pt x="6897" y="3505"/>
                    <a:pt x="6785" y="3654"/>
                    <a:pt x="6711" y="3840"/>
                  </a:cubicBezTo>
                  <a:cubicBezTo>
                    <a:pt x="6674" y="3803"/>
                    <a:pt x="6636" y="3803"/>
                    <a:pt x="6599" y="3766"/>
                  </a:cubicBezTo>
                  <a:cubicBezTo>
                    <a:pt x="6109" y="3482"/>
                    <a:pt x="5512" y="3198"/>
                    <a:pt x="4957" y="3198"/>
                  </a:cubicBezTo>
                  <a:cubicBezTo>
                    <a:pt x="4709" y="3198"/>
                    <a:pt x="4469" y="3255"/>
                    <a:pt x="4250" y="3393"/>
                  </a:cubicBezTo>
                  <a:cubicBezTo>
                    <a:pt x="3729" y="3728"/>
                    <a:pt x="3579" y="4437"/>
                    <a:pt x="3505" y="5070"/>
                  </a:cubicBezTo>
                  <a:cubicBezTo>
                    <a:pt x="3430" y="5592"/>
                    <a:pt x="3542" y="6077"/>
                    <a:pt x="3803" y="6524"/>
                  </a:cubicBezTo>
                  <a:cubicBezTo>
                    <a:pt x="4154" y="6929"/>
                    <a:pt x="4661" y="7139"/>
                    <a:pt x="5183" y="7139"/>
                  </a:cubicBezTo>
                  <a:cubicBezTo>
                    <a:pt x="5382" y="7139"/>
                    <a:pt x="5583" y="7108"/>
                    <a:pt x="5779" y="7046"/>
                  </a:cubicBezTo>
                  <a:cubicBezTo>
                    <a:pt x="6040" y="7009"/>
                    <a:pt x="6301" y="6934"/>
                    <a:pt x="6562" y="6823"/>
                  </a:cubicBezTo>
                  <a:lnTo>
                    <a:pt x="6562" y="6823"/>
                  </a:lnTo>
                  <a:cubicBezTo>
                    <a:pt x="6487" y="10439"/>
                    <a:pt x="5965" y="14055"/>
                    <a:pt x="4922" y="17559"/>
                  </a:cubicBezTo>
                  <a:cubicBezTo>
                    <a:pt x="4511" y="19050"/>
                    <a:pt x="3990" y="20691"/>
                    <a:pt x="4735" y="22070"/>
                  </a:cubicBezTo>
                  <a:cubicBezTo>
                    <a:pt x="5220" y="22778"/>
                    <a:pt x="5891" y="23375"/>
                    <a:pt x="6674" y="23748"/>
                  </a:cubicBezTo>
                  <a:cubicBezTo>
                    <a:pt x="7307" y="24120"/>
                    <a:pt x="8016" y="24456"/>
                    <a:pt x="8724" y="24717"/>
                  </a:cubicBezTo>
                  <a:cubicBezTo>
                    <a:pt x="8500" y="25873"/>
                    <a:pt x="8612" y="27066"/>
                    <a:pt x="9060" y="28184"/>
                  </a:cubicBezTo>
                  <a:cubicBezTo>
                    <a:pt x="9395" y="29079"/>
                    <a:pt x="9768" y="29563"/>
                    <a:pt x="10029" y="30384"/>
                  </a:cubicBezTo>
                  <a:cubicBezTo>
                    <a:pt x="10066" y="30495"/>
                    <a:pt x="10103" y="30607"/>
                    <a:pt x="10141" y="30756"/>
                  </a:cubicBezTo>
                  <a:lnTo>
                    <a:pt x="10253" y="31092"/>
                  </a:lnTo>
                  <a:cubicBezTo>
                    <a:pt x="10290" y="31315"/>
                    <a:pt x="10364" y="31502"/>
                    <a:pt x="10402" y="31726"/>
                  </a:cubicBezTo>
                  <a:cubicBezTo>
                    <a:pt x="10513" y="32285"/>
                    <a:pt x="10625" y="32881"/>
                    <a:pt x="10700" y="33478"/>
                  </a:cubicBezTo>
                  <a:cubicBezTo>
                    <a:pt x="10774" y="33925"/>
                    <a:pt x="10812" y="34410"/>
                    <a:pt x="10812" y="34894"/>
                  </a:cubicBezTo>
                  <a:lnTo>
                    <a:pt x="10812" y="35118"/>
                  </a:lnTo>
                  <a:cubicBezTo>
                    <a:pt x="10774" y="35826"/>
                    <a:pt x="10737" y="36572"/>
                    <a:pt x="10625" y="37280"/>
                  </a:cubicBezTo>
                  <a:cubicBezTo>
                    <a:pt x="10215" y="39443"/>
                    <a:pt x="9060" y="41418"/>
                    <a:pt x="8016" y="43320"/>
                  </a:cubicBezTo>
                  <a:lnTo>
                    <a:pt x="3318" y="52043"/>
                  </a:lnTo>
                  <a:cubicBezTo>
                    <a:pt x="3542" y="52267"/>
                    <a:pt x="3729" y="52490"/>
                    <a:pt x="3915" y="52789"/>
                  </a:cubicBezTo>
                  <a:cubicBezTo>
                    <a:pt x="3617" y="53497"/>
                    <a:pt x="3281" y="54205"/>
                    <a:pt x="2983" y="54914"/>
                  </a:cubicBezTo>
                  <a:cubicBezTo>
                    <a:pt x="2312" y="56479"/>
                    <a:pt x="1678" y="58045"/>
                    <a:pt x="1082" y="59648"/>
                  </a:cubicBezTo>
                  <a:cubicBezTo>
                    <a:pt x="970" y="59909"/>
                    <a:pt x="895" y="60170"/>
                    <a:pt x="783" y="60431"/>
                  </a:cubicBezTo>
                  <a:cubicBezTo>
                    <a:pt x="485" y="61177"/>
                    <a:pt x="262" y="61997"/>
                    <a:pt x="187" y="62817"/>
                  </a:cubicBezTo>
                  <a:cubicBezTo>
                    <a:pt x="1" y="65576"/>
                    <a:pt x="1790" y="68036"/>
                    <a:pt x="3505" y="70236"/>
                  </a:cubicBezTo>
                  <a:lnTo>
                    <a:pt x="13421" y="83023"/>
                  </a:lnTo>
                  <a:cubicBezTo>
                    <a:pt x="13570" y="83209"/>
                    <a:pt x="13720" y="83395"/>
                    <a:pt x="13869" y="83582"/>
                  </a:cubicBezTo>
                  <a:cubicBezTo>
                    <a:pt x="13943" y="83694"/>
                    <a:pt x="14055" y="83806"/>
                    <a:pt x="14130" y="83917"/>
                  </a:cubicBezTo>
                  <a:cubicBezTo>
                    <a:pt x="14428" y="84700"/>
                    <a:pt x="14614" y="85558"/>
                    <a:pt x="14652" y="86415"/>
                  </a:cubicBezTo>
                  <a:cubicBezTo>
                    <a:pt x="14763" y="87720"/>
                    <a:pt x="14614" y="89062"/>
                    <a:pt x="14204" y="90292"/>
                  </a:cubicBezTo>
                  <a:cubicBezTo>
                    <a:pt x="13794" y="91597"/>
                    <a:pt x="12825" y="92604"/>
                    <a:pt x="11557" y="93051"/>
                  </a:cubicBezTo>
                  <a:cubicBezTo>
                    <a:pt x="11147" y="93163"/>
                    <a:pt x="10551" y="93312"/>
                    <a:pt x="10513" y="93759"/>
                  </a:cubicBezTo>
                  <a:cubicBezTo>
                    <a:pt x="10476" y="94095"/>
                    <a:pt x="10774" y="94393"/>
                    <a:pt x="11073" y="94542"/>
                  </a:cubicBezTo>
                  <a:cubicBezTo>
                    <a:pt x="11421" y="94704"/>
                    <a:pt x="11789" y="94774"/>
                    <a:pt x="12163" y="94774"/>
                  </a:cubicBezTo>
                  <a:cubicBezTo>
                    <a:pt x="12912" y="94774"/>
                    <a:pt x="13682" y="94492"/>
                    <a:pt x="14353" y="94095"/>
                  </a:cubicBezTo>
                  <a:cubicBezTo>
                    <a:pt x="15099" y="93722"/>
                    <a:pt x="15733" y="93125"/>
                    <a:pt x="16180" y="92380"/>
                  </a:cubicBezTo>
                  <a:cubicBezTo>
                    <a:pt x="16590" y="91560"/>
                    <a:pt x="16627" y="90553"/>
                    <a:pt x="17224" y="89882"/>
                  </a:cubicBezTo>
                  <a:cubicBezTo>
                    <a:pt x="17597" y="89397"/>
                    <a:pt x="18156" y="89174"/>
                    <a:pt x="18566" y="88726"/>
                  </a:cubicBezTo>
                  <a:cubicBezTo>
                    <a:pt x="19461" y="87832"/>
                    <a:pt x="19461" y="86341"/>
                    <a:pt x="18827" y="85259"/>
                  </a:cubicBezTo>
                  <a:cubicBezTo>
                    <a:pt x="18603" y="84887"/>
                    <a:pt x="18305" y="84514"/>
                    <a:pt x="18007" y="84216"/>
                  </a:cubicBezTo>
                  <a:lnTo>
                    <a:pt x="18007" y="83955"/>
                  </a:lnTo>
                  <a:cubicBezTo>
                    <a:pt x="17895" y="83284"/>
                    <a:pt x="17746" y="82501"/>
                    <a:pt x="17634" y="81718"/>
                  </a:cubicBezTo>
                  <a:cubicBezTo>
                    <a:pt x="17597" y="81382"/>
                    <a:pt x="17559" y="81047"/>
                    <a:pt x="17485" y="80711"/>
                  </a:cubicBezTo>
                  <a:lnTo>
                    <a:pt x="17447" y="80525"/>
                  </a:lnTo>
                  <a:cubicBezTo>
                    <a:pt x="17373" y="80227"/>
                    <a:pt x="17336" y="79966"/>
                    <a:pt x="17261" y="79705"/>
                  </a:cubicBezTo>
                  <a:cubicBezTo>
                    <a:pt x="17261" y="79667"/>
                    <a:pt x="17224" y="79593"/>
                    <a:pt x="17187" y="79518"/>
                  </a:cubicBezTo>
                  <a:cubicBezTo>
                    <a:pt x="17112" y="79257"/>
                    <a:pt x="17037" y="78959"/>
                    <a:pt x="16963" y="78661"/>
                  </a:cubicBezTo>
                  <a:lnTo>
                    <a:pt x="16926" y="78586"/>
                  </a:lnTo>
                  <a:cubicBezTo>
                    <a:pt x="16814" y="78251"/>
                    <a:pt x="16702" y="77915"/>
                    <a:pt x="16590" y="77617"/>
                  </a:cubicBezTo>
                  <a:cubicBezTo>
                    <a:pt x="16515" y="77431"/>
                    <a:pt x="16441" y="77244"/>
                    <a:pt x="16366" y="77058"/>
                  </a:cubicBezTo>
                  <a:cubicBezTo>
                    <a:pt x="16217" y="76648"/>
                    <a:pt x="16068" y="76275"/>
                    <a:pt x="15919" y="75902"/>
                  </a:cubicBezTo>
                  <a:lnTo>
                    <a:pt x="15844" y="75753"/>
                  </a:lnTo>
                  <a:cubicBezTo>
                    <a:pt x="15509" y="74970"/>
                    <a:pt x="15099" y="74225"/>
                    <a:pt x="14689" y="73442"/>
                  </a:cubicBezTo>
                  <a:cubicBezTo>
                    <a:pt x="14689" y="73404"/>
                    <a:pt x="14652" y="73404"/>
                    <a:pt x="14652" y="73367"/>
                  </a:cubicBezTo>
                  <a:cubicBezTo>
                    <a:pt x="14465" y="73032"/>
                    <a:pt x="14241" y="72659"/>
                    <a:pt x="14055" y="72323"/>
                  </a:cubicBezTo>
                  <a:cubicBezTo>
                    <a:pt x="14018" y="72249"/>
                    <a:pt x="13980" y="72211"/>
                    <a:pt x="13943" y="72174"/>
                  </a:cubicBezTo>
                  <a:cubicBezTo>
                    <a:pt x="13533" y="71429"/>
                    <a:pt x="13086" y="70683"/>
                    <a:pt x="12601" y="69975"/>
                  </a:cubicBezTo>
                  <a:lnTo>
                    <a:pt x="12489" y="69751"/>
                  </a:lnTo>
                  <a:cubicBezTo>
                    <a:pt x="12303" y="69453"/>
                    <a:pt x="12116" y="69192"/>
                    <a:pt x="11930" y="68894"/>
                  </a:cubicBezTo>
                  <a:cubicBezTo>
                    <a:pt x="11856" y="68819"/>
                    <a:pt x="11818" y="68744"/>
                    <a:pt x="11744" y="68633"/>
                  </a:cubicBezTo>
                  <a:lnTo>
                    <a:pt x="11073" y="67626"/>
                  </a:lnTo>
                  <a:cubicBezTo>
                    <a:pt x="10625" y="66992"/>
                    <a:pt x="10812" y="67104"/>
                    <a:pt x="10737" y="66359"/>
                  </a:cubicBezTo>
                  <a:cubicBezTo>
                    <a:pt x="10700" y="65389"/>
                    <a:pt x="10998" y="64420"/>
                    <a:pt x="11557" y="63637"/>
                  </a:cubicBezTo>
                  <a:cubicBezTo>
                    <a:pt x="11893" y="63152"/>
                    <a:pt x="12266" y="62668"/>
                    <a:pt x="12676" y="62258"/>
                  </a:cubicBezTo>
                  <a:cubicBezTo>
                    <a:pt x="13831" y="60916"/>
                    <a:pt x="15173" y="59685"/>
                    <a:pt x="16292" y="58306"/>
                  </a:cubicBezTo>
                  <a:cubicBezTo>
                    <a:pt x="16851" y="57635"/>
                    <a:pt x="17336" y="56927"/>
                    <a:pt x="17783" y="56181"/>
                  </a:cubicBezTo>
                  <a:cubicBezTo>
                    <a:pt x="18752" y="56368"/>
                    <a:pt x="19759" y="56517"/>
                    <a:pt x="20765" y="56591"/>
                  </a:cubicBezTo>
                  <a:lnTo>
                    <a:pt x="20952" y="56740"/>
                  </a:lnTo>
                  <a:cubicBezTo>
                    <a:pt x="22816" y="58604"/>
                    <a:pt x="24754" y="60245"/>
                    <a:pt x="25574" y="61214"/>
                  </a:cubicBezTo>
                  <a:cubicBezTo>
                    <a:pt x="27960" y="64122"/>
                    <a:pt x="30682" y="65874"/>
                    <a:pt x="32956" y="68484"/>
                  </a:cubicBezTo>
                  <a:cubicBezTo>
                    <a:pt x="34037" y="69602"/>
                    <a:pt x="35006" y="70795"/>
                    <a:pt x="35864" y="72062"/>
                  </a:cubicBezTo>
                  <a:cubicBezTo>
                    <a:pt x="36982" y="73777"/>
                    <a:pt x="37653" y="75716"/>
                    <a:pt x="38771" y="77431"/>
                  </a:cubicBezTo>
                  <a:cubicBezTo>
                    <a:pt x="38958" y="77766"/>
                    <a:pt x="39219" y="78102"/>
                    <a:pt x="39442" y="78437"/>
                  </a:cubicBezTo>
                  <a:lnTo>
                    <a:pt x="39964" y="79108"/>
                  </a:lnTo>
                  <a:lnTo>
                    <a:pt x="40561" y="79891"/>
                  </a:lnTo>
                  <a:cubicBezTo>
                    <a:pt x="40598" y="79966"/>
                    <a:pt x="40673" y="80040"/>
                    <a:pt x="40710" y="80115"/>
                  </a:cubicBezTo>
                  <a:cubicBezTo>
                    <a:pt x="40896" y="80376"/>
                    <a:pt x="41120" y="80637"/>
                    <a:pt x="41269" y="80935"/>
                  </a:cubicBezTo>
                  <a:cubicBezTo>
                    <a:pt x="41456" y="81196"/>
                    <a:pt x="41605" y="81457"/>
                    <a:pt x="41791" y="81755"/>
                  </a:cubicBezTo>
                  <a:cubicBezTo>
                    <a:pt x="41940" y="82053"/>
                    <a:pt x="42089" y="82314"/>
                    <a:pt x="42201" y="82613"/>
                  </a:cubicBezTo>
                  <a:cubicBezTo>
                    <a:pt x="42537" y="83917"/>
                    <a:pt x="42984" y="85222"/>
                    <a:pt x="43469" y="86490"/>
                  </a:cubicBezTo>
                  <a:lnTo>
                    <a:pt x="43469" y="86452"/>
                  </a:lnTo>
                  <a:cubicBezTo>
                    <a:pt x="44214" y="87906"/>
                    <a:pt x="44662" y="89435"/>
                    <a:pt x="44848" y="91038"/>
                  </a:cubicBezTo>
                  <a:cubicBezTo>
                    <a:pt x="45109" y="93088"/>
                    <a:pt x="44326" y="95101"/>
                    <a:pt x="44326" y="97189"/>
                  </a:cubicBezTo>
                  <a:cubicBezTo>
                    <a:pt x="44289" y="97413"/>
                    <a:pt x="44326" y="97636"/>
                    <a:pt x="44438" y="97860"/>
                  </a:cubicBezTo>
                  <a:cubicBezTo>
                    <a:pt x="44736" y="98158"/>
                    <a:pt x="45146" y="98345"/>
                    <a:pt x="45556" y="98345"/>
                  </a:cubicBezTo>
                  <a:cubicBezTo>
                    <a:pt x="45899" y="98404"/>
                    <a:pt x="46248" y="98434"/>
                    <a:pt x="46598" y="98434"/>
                  </a:cubicBezTo>
                  <a:cubicBezTo>
                    <a:pt x="47124" y="98434"/>
                    <a:pt x="47651" y="98367"/>
                    <a:pt x="48166" y="98233"/>
                  </a:cubicBezTo>
                  <a:cubicBezTo>
                    <a:pt x="48986" y="97935"/>
                    <a:pt x="49694" y="97114"/>
                    <a:pt x="49545" y="96257"/>
                  </a:cubicBezTo>
                  <a:cubicBezTo>
                    <a:pt x="49433" y="95810"/>
                    <a:pt x="49247" y="95362"/>
                    <a:pt x="48986" y="94989"/>
                  </a:cubicBezTo>
                  <a:cubicBezTo>
                    <a:pt x="48203" y="93349"/>
                    <a:pt x="48688" y="91373"/>
                    <a:pt x="48240" y="89621"/>
                  </a:cubicBezTo>
                  <a:cubicBezTo>
                    <a:pt x="47644" y="87869"/>
                    <a:pt x="46824" y="86191"/>
                    <a:pt x="45780" y="84663"/>
                  </a:cubicBezTo>
                  <a:lnTo>
                    <a:pt x="45780" y="84626"/>
                  </a:lnTo>
                  <a:cubicBezTo>
                    <a:pt x="45780" y="84290"/>
                    <a:pt x="45743" y="83917"/>
                    <a:pt x="45705" y="83582"/>
                  </a:cubicBezTo>
                  <a:lnTo>
                    <a:pt x="45705" y="83321"/>
                  </a:lnTo>
                  <a:cubicBezTo>
                    <a:pt x="45668" y="83023"/>
                    <a:pt x="45631" y="82724"/>
                    <a:pt x="45594" y="82463"/>
                  </a:cubicBezTo>
                  <a:cubicBezTo>
                    <a:pt x="45594" y="82352"/>
                    <a:pt x="45594" y="82240"/>
                    <a:pt x="45594" y="82165"/>
                  </a:cubicBezTo>
                  <a:cubicBezTo>
                    <a:pt x="45556" y="81867"/>
                    <a:pt x="45519" y="81606"/>
                    <a:pt x="45482" y="81308"/>
                  </a:cubicBezTo>
                  <a:cubicBezTo>
                    <a:pt x="45482" y="81196"/>
                    <a:pt x="45482" y="81121"/>
                    <a:pt x="45444" y="81010"/>
                  </a:cubicBezTo>
                  <a:cubicBezTo>
                    <a:pt x="45407" y="80711"/>
                    <a:pt x="45370" y="80450"/>
                    <a:pt x="45333" y="80152"/>
                  </a:cubicBezTo>
                  <a:cubicBezTo>
                    <a:pt x="45333" y="80078"/>
                    <a:pt x="45333" y="79966"/>
                    <a:pt x="45295" y="79891"/>
                  </a:cubicBezTo>
                  <a:cubicBezTo>
                    <a:pt x="45258" y="79556"/>
                    <a:pt x="45184" y="79220"/>
                    <a:pt x="45146" y="78885"/>
                  </a:cubicBezTo>
                  <a:lnTo>
                    <a:pt x="45146" y="78773"/>
                  </a:lnTo>
                  <a:cubicBezTo>
                    <a:pt x="44997" y="78027"/>
                    <a:pt x="44848" y="77282"/>
                    <a:pt x="44662" y="76536"/>
                  </a:cubicBezTo>
                  <a:lnTo>
                    <a:pt x="44662" y="76461"/>
                  </a:lnTo>
                  <a:cubicBezTo>
                    <a:pt x="44587" y="76126"/>
                    <a:pt x="44512" y="75790"/>
                    <a:pt x="44401" y="75455"/>
                  </a:cubicBezTo>
                  <a:cubicBezTo>
                    <a:pt x="44401" y="75418"/>
                    <a:pt x="44401" y="75418"/>
                    <a:pt x="44401" y="75380"/>
                  </a:cubicBezTo>
                  <a:cubicBezTo>
                    <a:pt x="43916" y="73516"/>
                    <a:pt x="43133" y="71764"/>
                    <a:pt x="42127" y="70124"/>
                  </a:cubicBezTo>
                  <a:cubicBezTo>
                    <a:pt x="40449" y="67402"/>
                    <a:pt x="38063" y="65203"/>
                    <a:pt x="36609" y="62370"/>
                  </a:cubicBezTo>
                  <a:cubicBezTo>
                    <a:pt x="35938" y="60916"/>
                    <a:pt x="35416" y="59350"/>
                    <a:pt x="35043" y="57784"/>
                  </a:cubicBezTo>
                  <a:cubicBezTo>
                    <a:pt x="35193" y="57710"/>
                    <a:pt x="35342" y="57598"/>
                    <a:pt x="35528" y="57486"/>
                  </a:cubicBezTo>
                  <a:cubicBezTo>
                    <a:pt x="36125" y="57150"/>
                    <a:pt x="36796" y="56927"/>
                    <a:pt x="37467" y="56852"/>
                  </a:cubicBezTo>
                  <a:cubicBezTo>
                    <a:pt x="37575" y="56842"/>
                    <a:pt x="37684" y="56836"/>
                    <a:pt x="37793" y="56836"/>
                  </a:cubicBezTo>
                  <a:cubicBezTo>
                    <a:pt x="39221" y="56836"/>
                    <a:pt x="40685" y="57717"/>
                    <a:pt x="41828" y="58791"/>
                  </a:cubicBezTo>
                  <a:cubicBezTo>
                    <a:pt x="42462" y="59387"/>
                    <a:pt x="43021" y="60096"/>
                    <a:pt x="43431" y="60841"/>
                  </a:cubicBezTo>
                  <a:cubicBezTo>
                    <a:pt x="43841" y="61587"/>
                    <a:pt x="44214" y="62370"/>
                    <a:pt x="44438" y="63190"/>
                  </a:cubicBezTo>
                  <a:cubicBezTo>
                    <a:pt x="44699" y="63861"/>
                    <a:pt x="44923" y="64644"/>
                    <a:pt x="45258" y="65389"/>
                  </a:cubicBezTo>
                  <a:cubicBezTo>
                    <a:pt x="45594" y="66209"/>
                    <a:pt x="46078" y="66955"/>
                    <a:pt x="46675" y="67589"/>
                  </a:cubicBezTo>
                  <a:cubicBezTo>
                    <a:pt x="47868" y="68782"/>
                    <a:pt x="49359" y="69602"/>
                    <a:pt x="50999" y="69900"/>
                  </a:cubicBezTo>
                  <a:cubicBezTo>
                    <a:pt x="51521" y="70002"/>
                    <a:pt x="52043" y="70052"/>
                    <a:pt x="52563" y="70052"/>
                  </a:cubicBezTo>
                  <a:cubicBezTo>
                    <a:pt x="53379" y="70052"/>
                    <a:pt x="54191" y="69927"/>
                    <a:pt x="54988" y="69676"/>
                  </a:cubicBezTo>
                  <a:cubicBezTo>
                    <a:pt x="56106" y="69304"/>
                    <a:pt x="57150" y="68707"/>
                    <a:pt x="58045" y="67887"/>
                  </a:cubicBezTo>
                  <a:cubicBezTo>
                    <a:pt x="58418" y="67589"/>
                    <a:pt x="58753" y="67216"/>
                    <a:pt x="58977" y="66806"/>
                  </a:cubicBezTo>
                  <a:cubicBezTo>
                    <a:pt x="59033" y="66693"/>
                    <a:pt x="58983" y="66580"/>
                    <a:pt x="58875" y="66580"/>
                  </a:cubicBezTo>
                  <a:cubicBezTo>
                    <a:pt x="58840" y="66580"/>
                    <a:pt x="58799" y="66592"/>
                    <a:pt x="58753" y="66620"/>
                  </a:cubicBezTo>
                  <a:cubicBezTo>
                    <a:pt x="57970" y="67253"/>
                    <a:pt x="57113" y="67775"/>
                    <a:pt x="56218" y="68260"/>
                  </a:cubicBezTo>
                  <a:cubicBezTo>
                    <a:pt x="55622" y="68558"/>
                    <a:pt x="54951" y="68782"/>
                    <a:pt x="54280" y="68968"/>
                  </a:cubicBezTo>
                  <a:cubicBezTo>
                    <a:pt x="53658" y="69123"/>
                    <a:pt x="53037" y="69201"/>
                    <a:pt x="52394" y="69201"/>
                  </a:cubicBezTo>
                  <a:cubicBezTo>
                    <a:pt x="52266" y="69201"/>
                    <a:pt x="52136" y="69198"/>
                    <a:pt x="52006" y="69192"/>
                  </a:cubicBezTo>
                  <a:cubicBezTo>
                    <a:pt x="49694" y="69117"/>
                    <a:pt x="47569" y="67887"/>
                    <a:pt x="46339" y="65911"/>
                  </a:cubicBezTo>
                  <a:cubicBezTo>
                    <a:pt x="45817" y="64867"/>
                    <a:pt x="45370" y="63749"/>
                    <a:pt x="45034" y="62631"/>
                  </a:cubicBezTo>
                  <a:cubicBezTo>
                    <a:pt x="44699" y="61475"/>
                    <a:pt x="44177" y="60394"/>
                    <a:pt x="43469" y="59425"/>
                  </a:cubicBezTo>
                  <a:cubicBezTo>
                    <a:pt x="42537" y="58157"/>
                    <a:pt x="41269" y="57188"/>
                    <a:pt x="39853" y="56554"/>
                  </a:cubicBezTo>
                  <a:cubicBezTo>
                    <a:pt x="39232" y="56252"/>
                    <a:pt x="38558" y="56101"/>
                    <a:pt x="37886" y="56101"/>
                  </a:cubicBezTo>
                  <a:cubicBezTo>
                    <a:pt x="37065" y="56101"/>
                    <a:pt x="36246" y="56327"/>
                    <a:pt x="35528" y="56778"/>
                  </a:cubicBezTo>
                  <a:lnTo>
                    <a:pt x="35342" y="56889"/>
                  </a:lnTo>
                  <a:cubicBezTo>
                    <a:pt x="35752" y="56442"/>
                    <a:pt x="36199" y="55995"/>
                    <a:pt x="36684" y="55622"/>
                  </a:cubicBezTo>
                  <a:cubicBezTo>
                    <a:pt x="37728" y="54727"/>
                    <a:pt x="39032" y="54205"/>
                    <a:pt x="40412" y="54093"/>
                  </a:cubicBezTo>
                  <a:cubicBezTo>
                    <a:pt x="40521" y="54087"/>
                    <a:pt x="40630" y="54084"/>
                    <a:pt x="40738" y="54084"/>
                  </a:cubicBezTo>
                  <a:cubicBezTo>
                    <a:pt x="41301" y="54084"/>
                    <a:pt x="41863" y="54167"/>
                    <a:pt x="42425" y="54354"/>
                  </a:cubicBezTo>
                  <a:cubicBezTo>
                    <a:pt x="43059" y="54578"/>
                    <a:pt x="43655" y="54914"/>
                    <a:pt x="44140" y="55398"/>
                  </a:cubicBezTo>
                  <a:cubicBezTo>
                    <a:pt x="45034" y="56144"/>
                    <a:pt x="45817" y="57300"/>
                    <a:pt x="47010" y="58194"/>
                  </a:cubicBezTo>
                  <a:cubicBezTo>
                    <a:pt x="48166" y="59014"/>
                    <a:pt x="49545" y="59425"/>
                    <a:pt x="50925" y="59425"/>
                  </a:cubicBezTo>
                  <a:cubicBezTo>
                    <a:pt x="52080" y="59387"/>
                    <a:pt x="53199" y="58977"/>
                    <a:pt x="54056" y="58194"/>
                  </a:cubicBezTo>
                  <a:cubicBezTo>
                    <a:pt x="54839" y="57486"/>
                    <a:pt x="55324" y="56554"/>
                    <a:pt x="55473" y="55547"/>
                  </a:cubicBezTo>
                  <a:cubicBezTo>
                    <a:pt x="55547" y="55100"/>
                    <a:pt x="55510" y="54690"/>
                    <a:pt x="55361" y="54317"/>
                  </a:cubicBezTo>
                  <a:cubicBezTo>
                    <a:pt x="55328" y="54252"/>
                    <a:pt x="55281" y="54222"/>
                    <a:pt x="55235" y="54222"/>
                  </a:cubicBezTo>
                  <a:cubicBezTo>
                    <a:pt x="55177" y="54222"/>
                    <a:pt x="55121" y="54271"/>
                    <a:pt x="55100" y="54354"/>
                  </a:cubicBezTo>
                  <a:cubicBezTo>
                    <a:pt x="55025" y="54653"/>
                    <a:pt x="54988" y="54951"/>
                    <a:pt x="54914" y="55286"/>
                  </a:cubicBezTo>
                  <a:cubicBezTo>
                    <a:pt x="54802" y="55771"/>
                    <a:pt x="54615" y="56181"/>
                    <a:pt x="54317" y="56591"/>
                  </a:cubicBezTo>
                  <a:cubicBezTo>
                    <a:pt x="54019" y="57039"/>
                    <a:pt x="53646" y="57411"/>
                    <a:pt x="53199" y="57747"/>
                  </a:cubicBezTo>
                  <a:cubicBezTo>
                    <a:pt x="52714" y="58120"/>
                    <a:pt x="52155" y="58343"/>
                    <a:pt x="51596" y="58493"/>
                  </a:cubicBezTo>
                  <a:cubicBezTo>
                    <a:pt x="51254" y="58561"/>
                    <a:pt x="50917" y="58594"/>
                    <a:pt x="50585" y="58594"/>
                  </a:cubicBezTo>
                  <a:cubicBezTo>
                    <a:pt x="50012" y="58594"/>
                    <a:pt x="49454" y="58495"/>
                    <a:pt x="48911" y="58306"/>
                  </a:cubicBezTo>
                  <a:cubicBezTo>
                    <a:pt x="47979" y="57971"/>
                    <a:pt x="47197" y="57449"/>
                    <a:pt x="46526" y="56778"/>
                  </a:cubicBezTo>
                  <a:cubicBezTo>
                    <a:pt x="45855" y="56069"/>
                    <a:pt x="45221" y="55286"/>
                    <a:pt x="44475" y="54615"/>
                  </a:cubicBezTo>
                  <a:cubicBezTo>
                    <a:pt x="43692" y="53944"/>
                    <a:pt x="42723" y="53534"/>
                    <a:pt x="41717" y="53348"/>
                  </a:cubicBezTo>
                  <a:cubicBezTo>
                    <a:pt x="41366" y="53286"/>
                    <a:pt x="41011" y="53256"/>
                    <a:pt x="40655" y="53256"/>
                  </a:cubicBezTo>
                  <a:cubicBezTo>
                    <a:pt x="39722" y="53256"/>
                    <a:pt x="38788" y="53465"/>
                    <a:pt x="37951" y="53870"/>
                  </a:cubicBezTo>
                  <a:cubicBezTo>
                    <a:pt x="36870" y="54392"/>
                    <a:pt x="35901" y="55212"/>
                    <a:pt x="35193" y="56181"/>
                  </a:cubicBezTo>
                  <a:cubicBezTo>
                    <a:pt x="35006" y="56405"/>
                    <a:pt x="34857" y="56666"/>
                    <a:pt x="34708" y="56927"/>
                  </a:cubicBezTo>
                  <a:cubicBezTo>
                    <a:pt x="34484" y="56069"/>
                    <a:pt x="34261" y="55212"/>
                    <a:pt x="34000" y="54354"/>
                  </a:cubicBezTo>
                  <a:lnTo>
                    <a:pt x="34111" y="54317"/>
                  </a:lnTo>
                  <a:cubicBezTo>
                    <a:pt x="34559" y="54131"/>
                    <a:pt x="35043" y="53907"/>
                    <a:pt x="35454" y="53683"/>
                  </a:cubicBezTo>
                  <a:cubicBezTo>
                    <a:pt x="35043" y="50142"/>
                    <a:pt x="32098" y="47532"/>
                    <a:pt x="29638" y="44997"/>
                  </a:cubicBezTo>
                  <a:cubicBezTo>
                    <a:pt x="27923" y="43282"/>
                    <a:pt x="26320" y="41195"/>
                    <a:pt x="25724" y="38921"/>
                  </a:cubicBezTo>
                  <a:cubicBezTo>
                    <a:pt x="25649" y="38250"/>
                    <a:pt x="25574" y="37579"/>
                    <a:pt x="25612" y="36907"/>
                  </a:cubicBezTo>
                  <a:cubicBezTo>
                    <a:pt x="25612" y="36721"/>
                    <a:pt x="25612" y="36535"/>
                    <a:pt x="25649" y="36348"/>
                  </a:cubicBezTo>
                  <a:cubicBezTo>
                    <a:pt x="25686" y="36162"/>
                    <a:pt x="25686" y="35938"/>
                    <a:pt x="25686" y="35752"/>
                  </a:cubicBezTo>
                  <a:cubicBezTo>
                    <a:pt x="25686" y="35677"/>
                    <a:pt x="25686" y="35640"/>
                    <a:pt x="25724" y="35603"/>
                  </a:cubicBezTo>
                  <a:lnTo>
                    <a:pt x="25761" y="35379"/>
                  </a:lnTo>
                  <a:cubicBezTo>
                    <a:pt x="27737" y="36311"/>
                    <a:pt x="29675" y="37280"/>
                    <a:pt x="31800" y="37690"/>
                  </a:cubicBezTo>
                  <a:cubicBezTo>
                    <a:pt x="32413" y="37827"/>
                    <a:pt x="33041" y="37894"/>
                    <a:pt x="33668" y="37894"/>
                  </a:cubicBezTo>
                  <a:cubicBezTo>
                    <a:pt x="35099" y="37894"/>
                    <a:pt x="36532" y="37544"/>
                    <a:pt x="37802" y="36870"/>
                  </a:cubicBezTo>
                  <a:cubicBezTo>
                    <a:pt x="39592" y="35826"/>
                    <a:pt x="40896" y="33851"/>
                    <a:pt x="40859" y="31800"/>
                  </a:cubicBezTo>
                  <a:cubicBezTo>
                    <a:pt x="40822" y="30458"/>
                    <a:pt x="40300" y="29228"/>
                    <a:pt x="40002" y="27960"/>
                  </a:cubicBezTo>
                  <a:cubicBezTo>
                    <a:pt x="39666" y="26693"/>
                    <a:pt x="39629" y="25202"/>
                    <a:pt x="40486" y="24195"/>
                  </a:cubicBezTo>
                  <a:cubicBezTo>
                    <a:pt x="40934" y="23673"/>
                    <a:pt x="41530" y="23338"/>
                    <a:pt x="41977" y="22816"/>
                  </a:cubicBezTo>
                  <a:cubicBezTo>
                    <a:pt x="43245" y="21325"/>
                    <a:pt x="42537" y="18939"/>
                    <a:pt x="41045" y="17671"/>
                  </a:cubicBezTo>
                  <a:cubicBezTo>
                    <a:pt x="39554" y="16441"/>
                    <a:pt x="37616" y="16031"/>
                    <a:pt x="35714" y="15583"/>
                  </a:cubicBezTo>
                  <a:cubicBezTo>
                    <a:pt x="32732" y="14912"/>
                    <a:pt x="29899" y="13831"/>
                    <a:pt x="27252" y="12340"/>
                  </a:cubicBezTo>
                  <a:cubicBezTo>
                    <a:pt x="26581" y="11967"/>
                    <a:pt x="25985" y="11520"/>
                    <a:pt x="25425" y="10961"/>
                  </a:cubicBezTo>
                  <a:lnTo>
                    <a:pt x="25425" y="10961"/>
                  </a:lnTo>
                  <a:cubicBezTo>
                    <a:pt x="25646" y="10970"/>
                    <a:pt x="25866" y="10975"/>
                    <a:pt x="26085" y="10975"/>
                  </a:cubicBezTo>
                  <a:cubicBezTo>
                    <a:pt x="27641" y="10975"/>
                    <a:pt x="29132" y="10711"/>
                    <a:pt x="30309" y="9730"/>
                  </a:cubicBezTo>
                  <a:lnTo>
                    <a:pt x="30309" y="9730"/>
                  </a:lnTo>
                  <a:lnTo>
                    <a:pt x="27588" y="10215"/>
                  </a:lnTo>
                  <a:cubicBezTo>
                    <a:pt x="27474" y="10244"/>
                    <a:pt x="27360" y="10256"/>
                    <a:pt x="27246" y="10256"/>
                  </a:cubicBezTo>
                  <a:cubicBezTo>
                    <a:pt x="27061" y="10256"/>
                    <a:pt x="26877" y="10224"/>
                    <a:pt x="26693" y="10178"/>
                  </a:cubicBezTo>
                  <a:cubicBezTo>
                    <a:pt x="26432" y="10029"/>
                    <a:pt x="26283" y="9656"/>
                    <a:pt x="26469" y="9432"/>
                  </a:cubicBezTo>
                  <a:cubicBezTo>
                    <a:pt x="26618" y="9283"/>
                    <a:pt x="26805" y="9283"/>
                    <a:pt x="26916" y="9134"/>
                  </a:cubicBezTo>
                  <a:cubicBezTo>
                    <a:pt x="27204" y="8847"/>
                    <a:pt x="26765" y="8386"/>
                    <a:pt x="26365" y="8386"/>
                  </a:cubicBezTo>
                  <a:cubicBezTo>
                    <a:pt x="26350" y="8386"/>
                    <a:pt x="26335" y="8387"/>
                    <a:pt x="26320" y="8388"/>
                  </a:cubicBezTo>
                  <a:cubicBezTo>
                    <a:pt x="25961" y="8421"/>
                    <a:pt x="25601" y="8625"/>
                    <a:pt x="25242" y="8625"/>
                  </a:cubicBezTo>
                  <a:cubicBezTo>
                    <a:pt x="25191" y="8625"/>
                    <a:pt x="25141" y="8621"/>
                    <a:pt x="25090" y="8612"/>
                  </a:cubicBezTo>
                  <a:cubicBezTo>
                    <a:pt x="24642" y="8538"/>
                    <a:pt x="24270" y="8202"/>
                    <a:pt x="24158" y="7755"/>
                  </a:cubicBezTo>
                  <a:cubicBezTo>
                    <a:pt x="24121" y="7531"/>
                    <a:pt x="24121" y="7307"/>
                    <a:pt x="24083" y="7084"/>
                  </a:cubicBezTo>
                  <a:lnTo>
                    <a:pt x="24083" y="7084"/>
                  </a:lnTo>
                  <a:lnTo>
                    <a:pt x="58530" y="8500"/>
                  </a:lnTo>
                  <a:lnTo>
                    <a:pt x="58530" y="8239"/>
                  </a:lnTo>
                  <a:cubicBezTo>
                    <a:pt x="59350" y="7941"/>
                    <a:pt x="60170" y="7568"/>
                    <a:pt x="60953" y="7121"/>
                  </a:cubicBezTo>
                  <a:cubicBezTo>
                    <a:pt x="61027" y="7121"/>
                    <a:pt x="61065" y="7046"/>
                    <a:pt x="61065" y="7009"/>
                  </a:cubicBezTo>
                  <a:cubicBezTo>
                    <a:pt x="61065" y="6972"/>
                    <a:pt x="61027" y="6972"/>
                    <a:pt x="60990" y="6972"/>
                  </a:cubicBezTo>
                  <a:cubicBezTo>
                    <a:pt x="60207" y="6338"/>
                    <a:pt x="59275" y="5853"/>
                    <a:pt x="58306" y="5555"/>
                  </a:cubicBezTo>
                  <a:lnTo>
                    <a:pt x="58306" y="5182"/>
                  </a:lnTo>
                  <a:cubicBezTo>
                    <a:pt x="46787" y="5182"/>
                    <a:pt x="35230" y="5331"/>
                    <a:pt x="23710" y="5369"/>
                  </a:cubicBezTo>
                  <a:cubicBezTo>
                    <a:pt x="23561" y="4921"/>
                    <a:pt x="23300" y="4549"/>
                    <a:pt x="22965" y="4250"/>
                  </a:cubicBezTo>
                  <a:cubicBezTo>
                    <a:pt x="22518" y="3691"/>
                    <a:pt x="21996" y="3244"/>
                    <a:pt x="21362" y="2908"/>
                  </a:cubicBezTo>
                  <a:cubicBezTo>
                    <a:pt x="20691" y="2498"/>
                    <a:pt x="19945" y="2200"/>
                    <a:pt x="19162" y="1976"/>
                  </a:cubicBezTo>
                  <a:cubicBezTo>
                    <a:pt x="19088" y="1790"/>
                    <a:pt x="18976" y="1641"/>
                    <a:pt x="18827" y="1566"/>
                  </a:cubicBezTo>
                  <a:cubicBezTo>
                    <a:pt x="18193" y="1082"/>
                    <a:pt x="17559" y="671"/>
                    <a:pt x="16888" y="299"/>
                  </a:cubicBezTo>
                  <a:cubicBezTo>
                    <a:pt x="16590" y="112"/>
                    <a:pt x="16292" y="38"/>
                    <a:pt x="159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46"/>
          <p:cNvPicPr preferRelativeResize="0"/>
          <p:nvPr/>
        </p:nvPicPr>
        <p:blipFill>
          <a:blip r:embed="rId3">
            <a:alphaModFix amt="72000"/>
          </a:blip>
          <a:stretch>
            <a:fillRect/>
          </a:stretch>
        </p:blipFill>
        <p:spPr>
          <a:xfrm>
            <a:off x="-124732" y="754693"/>
            <a:ext cx="1874600" cy="1339000"/>
          </a:xfrm>
          <a:prstGeom prst="rect">
            <a:avLst/>
          </a:prstGeom>
          <a:noFill/>
          <a:ln>
            <a:noFill/>
          </a:ln>
        </p:spPr>
      </p:pic>
      <p:sp>
        <p:nvSpPr>
          <p:cNvPr id="660" name="Google Shape;660;p46"/>
          <p:cNvSpPr txBox="1"/>
          <p:nvPr>
            <p:ph type="title"/>
          </p:nvPr>
        </p:nvSpPr>
        <p:spPr>
          <a:xfrm>
            <a:off x="722375" y="2369225"/>
            <a:ext cx="5778900" cy="10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Experimentos</a:t>
            </a:r>
            <a:endParaRPr/>
          </a:p>
        </p:txBody>
      </p:sp>
      <p:grpSp>
        <p:nvGrpSpPr>
          <p:cNvPr id="661" name="Google Shape;661;p46"/>
          <p:cNvGrpSpPr/>
          <p:nvPr/>
        </p:nvGrpSpPr>
        <p:grpSpPr>
          <a:xfrm>
            <a:off x="6317601" y="744713"/>
            <a:ext cx="2497634" cy="3654073"/>
            <a:chOff x="6317601" y="744713"/>
            <a:chExt cx="2497634" cy="3654073"/>
          </a:xfrm>
        </p:grpSpPr>
        <p:sp>
          <p:nvSpPr>
            <p:cNvPr id="662" name="Google Shape;662;p46"/>
            <p:cNvSpPr/>
            <p:nvPr/>
          </p:nvSpPr>
          <p:spPr>
            <a:xfrm>
              <a:off x="6501378" y="1098613"/>
              <a:ext cx="2313858" cy="3300174"/>
            </a:xfrm>
            <a:custGeom>
              <a:rect b="b" l="l" r="r" t="t"/>
              <a:pathLst>
                <a:path extrusionOk="0" h="167479" w="117410">
                  <a:moveTo>
                    <a:pt x="560" y="0"/>
                  </a:moveTo>
                  <a:cubicBezTo>
                    <a:pt x="160" y="1279"/>
                    <a:pt x="0" y="2598"/>
                    <a:pt x="80" y="3957"/>
                  </a:cubicBezTo>
                  <a:cubicBezTo>
                    <a:pt x="320" y="5675"/>
                    <a:pt x="10312" y="48720"/>
                    <a:pt x="11831" y="55235"/>
                  </a:cubicBezTo>
                  <a:cubicBezTo>
                    <a:pt x="11391" y="55235"/>
                    <a:pt x="10951" y="55235"/>
                    <a:pt x="10512" y="55195"/>
                  </a:cubicBezTo>
                  <a:cubicBezTo>
                    <a:pt x="10469" y="55191"/>
                    <a:pt x="10427" y="55189"/>
                    <a:pt x="10386" y="55189"/>
                  </a:cubicBezTo>
                  <a:cubicBezTo>
                    <a:pt x="9554" y="55189"/>
                    <a:pt x="8787" y="55942"/>
                    <a:pt x="8673" y="57274"/>
                  </a:cubicBezTo>
                  <a:cubicBezTo>
                    <a:pt x="9111" y="56933"/>
                    <a:pt x="9773" y="56823"/>
                    <a:pt x="10450" y="56823"/>
                  </a:cubicBezTo>
                  <a:cubicBezTo>
                    <a:pt x="11442" y="56823"/>
                    <a:pt x="12466" y="57059"/>
                    <a:pt x="12870" y="57154"/>
                  </a:cubicBezTo>
                  <a:cubicBezTo>
                    <a:pt x="12630" y="57274"/>
                    <a:pt x="12390" y="57393"/>
                    <a:pt x="12190" y="57553"/>
                  </a:cubicBezTo>
                  <a:cubicBezTo>
                    <a:pt x="11950" y="57753"/>
                    <a:pt x="11950" y="57913"/>
                    <a:pt x="12070" y="58313"/>
                  </a:cubicBezTo>
                  <a:cubicBezTo>
                    <a:pt x="12110" y="58792"/>
                    <a:pt x="12030" y="59871"/>
                    <a:pt x="12030" y="60311"/>
                  </a:cubicBezTo>
                  <a:cubicBezTo>
                    <a:pt x="12030" y="60686"/>
                    <a:pt x="12383" y="61238"/>
                    <a:pt x="12624" y="61238"/>
                  </a:cubicBezTo>
                  <a:cubicBezTo>
                    <a:pt x="12640" y="61238"/>
                    <a:pt x="12655" y="61235"/>
                    <a:pt x="12670" y="61230"/>
                  </a:cubicBezTo>
                  <a:lnTo>
                    <a:pt x="12670" y="61230"/>
                  </a:lnTo>
                  <a:cubicBezTo>
                    <a:pt x="12470" y="62190"/>
                    <a:pt x="13269" y="63429"/>
                    <a:pt x="14189" y="63469"/>
                  </a:cubicBezTo>
                  <a:cubicBezTo>
                    <a:pt x="14508" y="65267"/>
                    <a:pt x="15667" y="70183"/>
                    <a:pt x="15907" y="71582"/>
                  </a:cubicBezTo>
                  <a:cubicBezTo>
                    <a:pt x="15302" y="71938"/>
                    <a:pt x="15363" y="74167"/>
                    <a:pt x="17137" y="74167"/>
                  </a:cubicBezTo>
                  <a:cubicBezTo>
                    <a:pt x="17354" y="74167"/>
                    <a:pt x="17596" y="74134"/>
                    <a:pt x="17866" y="74060"/>
                  </a:cubicBezTo>
                  <a:cubicBezTo>
                    <a:pt x="19864" y="73500"/>
                    <a:pt x="19225" y="71302"/>
                    <a:pt x="18065" y="70902"/>
                  </a:cubicBezTo>
                  <a:cubicBezTo>
                    <a:pt x="17546" y="68904"/>
                    <a:pt x="16347" y="63109"/>
                    <a:pt x="16347" y="63109"/>
                  </a:cubicBezTo>
                  <a:cubicBezTo>
                    <a:pt x="16347" y="63109"/>
                    <a:pt x="19664" y="61950"/>
                    <a:pt x="20144" y="61390"/>
                  </a:cubicBezTo>
                  <a:cubicBezTo>
                    <a:pt x="20540" y="61617"/>
                    <a:pt x="20997" y="61723"/>
                    <a:pt x="21457" y="61723"/>
                  </a:cubicBezTo>
                  <a:cubicBezTo>
                    <a:pt x="21646" y="61723"/>
                    <a:pt x="21836" y="61705"/>
                    <a:pt x="22022" y="61670"/>
                  </a:cubicBezTo>
                  <a:cubicBezTo>
                    <a:pt x="22165" y="61658"/>
                    <a:pt x="22651" y="61653"/>
                    <a:pt x="23380" y="61653"/>
                  </a:cubicBezTo>
                  <a:cubicBezTo>
                    <a:pt x="25682" y="61653"/>
                    <a:pt x="30401" y="61700"/>
                    <a:pt x="34322" y="61700"/>
                  </a:cubicBezTo>
                  <a:cubicBezTo>
                    <a:pt x="37164" y="61700"/>
                    <a:pt x="39587" y="61675"/>
                    <a:pt x="40367" y="61590"/>
                  </a:cubicBezTo>
                  <a:cubicBezTo>
                    <a:pt x="42566" y="61390"/>
                    <a:pt x="44324" y="59312"/>
                    <a:pt x="44244" y="58033"/>
                  </a:cubicBezTo>
                  <a:cubicBezTo>
                    <a:pt x="44804" y="57753"/>
                    <a:pt x="45403" y="57553"/>
                    <a:pt x="46003" y="57433"/>
                  </a:cubicBezTo>
                  <a:lnTo>
                    <a:pt x="46003" y="57433"/>
                  </a:lnTo>
                  <a:cubicBezTo>
                    <a:pt x="45123" y="59951"/>
                    <a:pt x="45363" y="63628"/>
                    <a:pt x="45723" y="66666"/>
                  </a:cubicBezTo>
                  <a:cubicBezTo>
                    <a:pt x="46083" y="69743"/>
                    <a:pt x="46562" y="82933"/>
                    <a:pt x="46362" y="86210"/>
                  </a:cubicBezTo>
                  <a:cubicBezTo>
                    <a:pt x="45363" y="88528"/>
                    <a:pt x="40727" y="100558"/>
                    <a:pt x="40407" y="101478"/>
                  </a:cubicBezTo>
                  <a:cubicBezTo>
                    <a:pt x="40445" y="101579"/>
                    <a:pt x="40499" y="101628"/>
                    <a:pt x="40563" y="101628"/>
                  </a:cubicBezTo>
                  <a:cubicBezTo>
                    <a:pt x="40704" y="101628"/>
                    <a:pt x="40895" y="101396"/>
                    <a:pt x="41087" y="100958"/>
                  </a:cubicBezTo>
                  <a:lnTo>
                    <a:pt x="45283" y="90447"/>
                  </a:lnTo>
                  <a:lnTo>
                    <a:pt x="45283" y="90447"/>
                  </a:lnTo>
                  <a:cubicBezTo>
                    <a:pt x="45283" y="90448"/>
                    <a:pt x="41886" y="103556"/>
                    <a:pt x="41686" y="105315"/>
                  </a:cubicBezTo>
                  <a:cubicBezTo>
                    <a:pt x="41614" y="105818"/>
                    <a:pt x="41729" y="105919"/>
                    <a:pt x="41876" y="105919"/>
                  </a:cubicBezTo>
                  <a:cubicBezTo>
                    <a:pt x="41974" y="105919"/>
                    <a:pt x="42086" y="105874"/>
                    <a:pt x="42166" y="105874"/>
                  </a:cubicBezTo>
                  <a:cubicBezTo>
                    <a:pt x="41846" y="107992"/>
                    <a:pt x="42326" y="111270"/>
                    <a:pt x="42885" y="112469"/>
                  </a:cubicBezTo>
                  <a:cubicBezTo>
                    <a:pt x="43205" y="113148"/>
                    <a:pt x="43365" y="113948"/>
                    <a:pt x="43405" y="114707"/>
                  </a:cubicBezTo>
                  <a:cubicBezTo>
                    <a:pt x="43405" y="114707"/>
                    <a:pt x="40927" y="117145"/>
                    <a:pt x="41526" y="118824"/>
                  </a:cubicBezTo>
                  <a:cubicBezTo>
                    <a:pt x="42166" y="120542"/>
                    <a:pt x="43884" y="123020"/>
                    <a:pt x="45123" y="124899"/>
                  </a:cubicBezTo>
                  <a:cubicBezTo>
                    <a:pt x="46402" y="126737"/>
                    <a:pt x="48641" y="132253"/>
                    <a:pt x="48761" y="132812"/>
                  </a:cubicBezTo>
                  <a:cubicBezTo>
                    <a:pt x="48441" y="133052"/>
                    <a:pt x="48521" y="133532"/>
                    <a:pt x="48840" y="133732"/>
                  </a:cubicBezTo>
                  <a:cubicBezTo>
                    <a:pt x="48721" y="134371"/>
                    <a:pt x="48641" y="135010"/>
                    <a:pt x="48641" y="135650"/>
                  </a:cubicBezTo>
                  <a:cubicBezTo>
                    <a:pt x="48641" y="135650"/>
                    <a:pt x="48121" y="136249"/>
                    <a:pt x="48521" y="136449"/>
                  </a:cubicBezTo>
                  <a:cubicBezTo>
                    <a:pt x="48361" y="137249"/>
                    <a:pt x="48081" y="138008"/>
                    <a:pt x="47721" y="138727"/>
                  </a:cubicBezTo>
                  <a:cubicBezTo>
                    <a:pt x="47282" y="138767"/>
                    <a:pt x="47002" y="139207"/>
                    <a:pt x="47162" y="139647"/>
                  </a:cubicBezTo>
                  <a:cubicBezTo>
                    <a:pt x="47042" y="140286"/>
                    <a:pt x="46802" y="140926"/>
                    <a:pt x="46482" y="141485"/>
                  </a:cubicBezTo>
                  <a:cubicBezTo>
                    <a:pt x="46482" y="141485"/>
                    <a:pt x="45683" y="141845"/>
                    <a:pt x="46243" y="142444"/>
                  </a:cubicBezTo>
                  <a:cubicBezTo>
                    <a:pt x="46243" y="144403"/>
                    <a:pt x="46522" y="146042"/>
                    <a:pt x="48321" y="147241"/>
                  </a:cubicBezTo>
                  <a:cubicBezTo>
                    <a:pt x="48670" y="147466"/>
                    <a:pt x="49006" y="147563"/>
                    <a:pt x="49326" y="147563"/>
                  </a:cubicBezTo>
                  <a:cubicBezTo>
                    <a:pt x="50653" y="147563"/>
                    <a:pt x="51706" y="145897"/>
                    <a:pt x="52318" y="144803"/>
                  </a:cubicBezTo>
                  <a:cubicBezTo>
                    <a:pt x="53077" y="143404"/>
                    <a:pt x="52837" y="141445"/>
                    <a:pt x="52917" y="140126"/>
                  </a:cubicBezTo>
                  <a:cubicBezTo>
                    <a:pt x="52997" y="138767"/>
                    <a:pt x="53237" y="137449"/>
                    <a:pt x="54276" y="136489"/>
                  </a:cubicBezTo>
                  <a:cubicBezTo>
                    <a:pt x="55355" y="135570"/>
                    <a:pt x="56554" y="133052"/>
                    <a:pt x="55995" y="131733"/>
                  </a:cubicBezTo>
                  <a:cubicBezTo>
                    <a:pt x="55595" y="130934"/>
                    <a:pt x="54955" y="130294"/>
                    <a:pt x="54116" y="129975"/>
                  </a:cubicBezTo>
                  <a:cubicBezTo>
                    <a:pt x="54116" y="129975"/>
                    <a:pt x="54356" y="128336"/>
                    <a:pt x="53796" y="128336"/>
                  </a:cubicBezTo>
                  <a:cubicBezTo>
                    <a:pt x="53117" y="127057"/>
                    <a:pt x="53876" y="125059"/>
                    <a:pt x="54396" y="122780"/>
                  </a:cubicBezTo>
                  <a:cubicBezTo>
                    <a:pt x="54796" y="120662"/>
                    <a:pt x="54596" y="118504"/>
                    <a:pt x="53796" y="116545"/>
                  </a:cubicBezTo>
                  <a:cubicBezTo>
                    <a:pt x="53477" y="115826"/>
                    <a:pt x="53037" y="115187"/>
                    <a:pt x="52477" y="114587"/>
                  </a:cubicBezTo>
                  <a:cubicBezTo>
                    <a:pt x="52477" y="114587"/>
                    <a:pt x="52757" y="114067"/>
                    <a:pt x="52837" y="113908"/>
                  </a:cubicBezTo>
                  <a:cubicBezTo>
                    <a:pt x="52957" y="113748"/>
                    <a:pt x="58433" y="113788"/>
                    <a:pt x="61190" y="113068"/>
                  </a:cubicBezTo>
                  <a:cubicBezTo>
                    <a:pt x="62687" y="112656"/>
                    <a:pt x="63819" y="112562"/>
                    <a:pt x="64542" y="112562"/>
                  </a:cubicBezTo>
                  <a:cubicBezTo>
                    <a:pt x="65150" y="112562"/>
                    <a:pt x="65467" y="112629"/>
                    <a:pt x="65467" y="112629"/>
                  </a:cubicBezTo>
                  <a:cubicBezTo>
                    <a:pt x="65467" y="112629"/>
                    <a:pt x="65547" y="117145"/>
                    <a:pt x="65627" y="118184"/>
                  </a:cubicBezTo>
                  <a:cubicBezTo>
                    <a:pt x="64428" y="119623"/>
                    <a:pt x="64508" y="120382"/>
                    <a:pt x="64508" y="121262"/>
                  </a:cubicBezTo>
                  <a:cubicBezTo>
                    <a:pt x="63389" y="123460"/>
                    <a:pt x="61670" y="127497"/>
                    <a:pt x="61550" y="129775"/>
                  </a:cubicBezTo>
                  <a:cubicBezTo>
                    <a:pt x="61430" y="132053"/>
                    <a:pt x="62989" y="136369"/>
                    <a:pt x="62869" y="139847"/>
                  </a:cubicBezTo>
                  <a:cubicBezTo>
                    <a:pt x="62749" y="143364"/>
                    <a:pt x="62110" y="148480"/>
                    <a:pt x="62110" y="148480"/>
                  </a:cubicBezTo>
                  <a:cubicBezTo>
                    <a:pt x="62110" y="148480"/>
                    <a:pt x="60991" y="148919"/>
                    <a:pt x="61790" y="149559"/>
                  </a:cubicBezTo>
                  <a:cubicBezTo>
                    <a:pt x="60911" y="149918"/>
                    <a:pt x="61190" y="150678"/>
                    <a:pt x="61630" y="151037"/>
                  </a:cubicBezTo>
                  <a:cubicBezTo>
                    <a:pt x="61470" y="152596"/>
                    <a:pt x="61150" y="154994"/>
                    <a:pt x="60751" y="155674"/>
                  </a:cubicBezTo>
                  <a:cubicBezTo>
                    <a:pt x="60431" y="156273"/>
                    <a:pt x="60271" y="156953"/>
                    <a:pt x="60191" y="157632"/>
                  </a:cubicBezTo>
                  <a:cubicBezTo>
                    <a:pt x="59752" y="157832"/>
                    <a:pt x="59472" y="158312"/>
                    <a:pt x="59512" y="158791"/>
                  </a:cubicBezTo>
                  <a:cubicBezTo>
                    <a:pt x="59672" y="159591"/>
                    <a:pt x="61110" y="160550"/>
                    <a:pt x="61670" y="161469"/>
                  </a:cubicBezTo>
                  <a:cubicBezTo>
                    <a:pt x="62270" y="162348"/>
                    <a:pt x="61790" y="163028"/>
                    <a:pt x="61670" y="164107"/>
                  </a:cubicBezTo>
                  <a:cubicBezTo>
                    <a:pt x="61590" y="165146"/>
                    <a:pt x="61750" y="167304"/>
                    <a:pt x="65027" y="167464"/>
                  </a:cubicBezTo>
                  <a:cubicBezTo>
                    <a:pt x="65231" y="167474"/>
                    <a:pt x="65430" y="167479"/>
                    <a:pt x="65625" y="167479"/>
                  </a:cubicBezTo>
                  <a:cubicBezTo>
                    <a:pt x="68559" y="167479"/>
                    <a:pt x="70408" y="166378"/>
                    <a:pt x="70183" y="165066"/>
                  </a:cubicBezTo>
                  <a:cubicBezTo>
                    <a:pt x="69983" y="164187"/>
                    <a:pt x="69584" y="163427"/>
                    <a:pt x="69024" y="162788"/>
                  </a:cubicBezTo>
                  <a:cubicBezTo>
                    <a:pt x="69024" y="162788"/>
                    <a:pt x="68544" y="161709"/>
                    <a:pt x="68065" y="161469"/>
                  </a:cubicBezTo>
                  <a:cubicBezTo>
                    <a:pt x="67545" y="160190"/>
                    <a:pt x="67146" y="158871"/>
                    <a:pt x="66826" y="157512"/>
                  </a:cubicBezTo>
                  <a:cubicBezTo>
                    <a:pt x="66826" y="157512"/>
                    <a:pt x="66986" y="156473"/>
                    <a:pt x="66466" y="156113"/>
                  </a:cubicBezTo>
                  <a:cubicBezTo>
                    <a:pt x="66306" y="155074"/>
                    <a:pt x="66266" y="154035"/>
                    <a:pt x="66306" y="152996"/>
                  </a:cubicBezTo>
                  <a:cubicBezTo>
                    <a:pt x="66306" y="152996"/>
                    <a:pt x="67905" y="151437"/>
                    <a:pt x="67026" y="150838"/>
                  </a:cubicBezTo>
                  <a:cubicBezTo>
                    <a:pt x="66826" y="149039"/>
                    <a:pt x="69544" y="141086"/>
                    <a:pt x="71142" y="137568"/>
                  </a:cubicBezTo>
                  <a:cubicBezTo>
                    <a:pt x="72701" y="134051"/>
                    <a:pt x="74140" y="127696"/>
                    <a:pt x="74220" y="127097"/>
                  </a:cubicBezTo>
                  <a:cubicBezTo>
                    <a:pt x="74779" y="125858"/>
                    <a:pt x="75179" y="124499"/>
                    <a:pt x="75339" y="123140"/>
                  </a:cubicBezTo>
                  <a:cubicBezTo>
                    <a:pt x="75339" y="123140"/>
                    <a:pt x="75699" y="119263"/>
                    <a:pt x="75859" y="118664"/>
                  </a:cubicBezTo>
                  <a:cubicBezTo>
                    <a:pt x="76338" y="117824"/>
                    <a:pt x="75978" y="115626"/>
                    <a:pt x="74939" y="115147"/>
                  </a:cubicBezTo>
                  <a:cubicBezTo>
                    <a:pt x="75859" y="113028"/>
                    <a:pt x="77297" y="110590"/>
                    <a:pt x="78257" y="108512"/>
                  </a:cubicBezTo>
                  <a:cubicBezTo>
                    <a:pt x="78680" y="108088"/>
                    <a:pt x="79642" y="107916"/>
                    <a:pt x="80823" y="107916"/>
                  </a:cubicBezTo>
                  <a:cubicBezTo>
                    <a:pt x="82429" y="107916"/>
                    <a:pt x="84438" y="108234"/>
                    <a:pt x="86050" y="108672"/>
                  </a:cubicBezTo>
                  <a:cubicBezTo>
                    <a:pt x="86572" y="108821"/>
                    <a:pt x="87033" y="108877"/>
                    <a:pt x="87455" y="108877"/>
                  </a:cubicBezTo>
                  <a:cubicBezTo>
                    <a:pt x="88733" y="108877"/>
                    <a:pt x="89655" y="108362"/>
                    <a:pt x="90831" y="108362"/>
                  </a:cubicBezTo>
                  <a:cubicBezTo>
                    <a:pt x="91557" y="108362"/>
                    <a:pt x="92380" y="108558"/>
                    <a:pt x="93444" y="109191"/>
                  </a:cubicBezTo>
                  <a:cubicBezTo>
                    <a:pt x="94256" y="109679"/>
                    <a:pt x="95231" y="109872"/>
                    <a:pt x="96203" y="109872"/>
                  </a:cubicBezTo>
                  <a:cubicBezTo>
                    <a:pt x="97385" y="109872"/>
                    <a:pt x="98562" y="109586"/>
                    <a:pt x="99439" y="109191"/>
                  </a:cubicBezTo>
                  <a:cubicBezTo>
                    <a:pt x="100145" y="108866"/>
                    <a:pt x="100972" y="108598"/>
                    <a:pt x="101771" y="108598"/>
                  </a:cubicBezTo>
                  <a:cubicBezTo>
                    <a:pt x="102738" y="108598"/>
                    <a:pt x="103663" y="108991"/>
                    <a:pt x="104275" y="110151"/>
                  </a:cubicBezTo>
                  <a:cubicBezTo>
                    <a:pt x="104315" y="107433"/>
                    <a:pt x="99599" y="94643"/>
                    <a:pt x="97601" y="90766"/>
                  </a:cubicBezTo>
                  <a:cubicBezTo>
                    <a:pt x="95602" y="86890"/>
                    <a:pt x="86850" y="70063"/>
                    <a:pt x="84611" y="65107"/>
                  </a:cubicBezTo>
                  <a:cubicBezTo>
                    <a:pt x="82333" y="60111"/>
                    <a:pt x="77018" y="49480"/>
                    <a:pt x="77018" y="49480"/>
                  </a:cubicBezTo>
                  <a:cubicBezTo>
                    <a:pt x="77018" y="49480"/>
                    <a:pt x="76898" y="46642"/>
                    <a:pt x="76738" y="45803"/>
                  </a:cubicBezTo>
                  <a:cubicBezTo>
                    <a:pt x="76698" y="45323"/>
                    <a:pt x="76338" y="44924"/>
                    <a:pt x="75898" y="44724"/>
                  </a:cubicBezTo>
                  <a:cubicBezTo>
                    <a:pt x="75898" y="44724"/>
                    <a:pt x="74060" y="39808"/>
                    <a:pt x="73420" y="38888"/>
                  </a:cubicBezTo>
                  <a:cubicBezTo>
                    <a:pt x="72910" y="38187"/>
                    <a:pt x="72934" y="37714"/>
                    <a:pt x="73391" y="37714"/>
                  </a:cubicBezTo>
                  <a:cubicBezTo>
                    <a:pt x="73507" y="37714"/>
                    <a:pt x="73650" y="37745"/>
                    <a:pt x="73820" y="37809"/>
                  </a:cubicBezTo>
                  <a:cubicBezTo>
                    <a:pt x="74699" y="38129"/>
                    <a:pt x="81214" y="38369"/>
                    <a:pt x="84052" y="39128"/>
                  </a:cubicBezTo>
                  <a:cubicBezTo>
                    <a:pt x="85571" y="44004"/>
                    <a:pt x="91806" y="61110"/>
                    <a:pt x="106793" y="62989"/>
                  </a:cubicBezTo>
                  <a:cubicBezTo>
                    <a:pt x="106866" y="62991"/>
                    <a:pt x="106938" y="62992"/>
                    <a:pt x="107009" y="62992"/>
                  </a:cubicBezTo>
                  <a:cubicBezTo>
                    <a:pt x="112632" y="62992"/>
                    <a:pt x="117410" y="56838"/>
                    <a:pt x="116226" y="47761"/>
                  </a:cubicBezTo>
                  <a:cubicBezTo>
                    <a:pt x="114987" y="38569"/>
                    <a:pt x="112789" y="30775"/>
                    <a:pt x="102996" y="21383"/>
                  </a:cubicBezTo>
                  <a:cubicBezTo>
                    <a:pt x="99539" y="18066"/>
                    <a:pt x="95811" y="16573"/>
                    <a:pt x="92498" y="16573"/>
                  </a:cubicBezTo>
                  <a:cubicBezTo>
                    <a:pt x="86389" y="16573"/>
                    <a:pt x="81696" y="21651"/>
                    <a:pt x="82733" y="29736"/>
                  </a:cubicBezTo>
                  <a:cubicBezTo>
                    <a:pt x="82686" y="29763"/>
                    <a:pt x="82634" y="29774"/>
                    <a:pt x="82580" y="29774"/>
                  </a:cubicBezTo>
                  <a:cubicBezTo>
                    <a:pt x="82307" y="29774"/>
                    <a:pt x="81974" y="29496"/>
                    <a:pt x="81974" y="29496"/>
                  </a:cubicBezTo>
                  <a:cubicBezTo>
                    <a:pt x="81974" y="29496"/>
                    <a:pt x="82213" y="28897"/>
                    <a:pt x="80854" y="28497"/>
                  </a:cubicBezTo>
                  <a:cubicBezTo>
                    <a:pt x="79749" y="28213"/>
                    <a:pt x="74100" y="26630"/>
                    <a:pt x="69511" y="26630"/>
                  </a:cubicBezTo>
                  <a:cubicBezTo>
                    <a:pt x="68293" y="26630"/>
                    <a:pt x="67150" y="26742"/>
                    <a:pt x="66186" y="27018"/>
                  </a:cubicBezTo>
                  <a:cubicBezTo>
                    <a:pt x="63349" y="27897"/>
                    <a:pt x="60991" y="29856"/>
                    <a:pt x="59632" y="32494"/>
                  </a:cubicBezTo>
                  <a:lnTo>
                    <a:pt x="58553" y="32534"/>
                  </a:lnTo>
                  <a:cubicBezTo>
                    <a:pt x="58553" y="32534"/>
                    <a:pt x="58218" y="31752"/>
                    <a:pt x="57781" y="31752"/>
                  </a:cubicBezTo>
                  <a:cubicBezTo>
                    <a:pt x="57695" y="31752"/>
                    <a:pt x="57605" y="31782"/>
                    <a:pt x="57513" y="31854"/>
                  </a:cubicBezTo>
                  <a:cubicBezTo>
                    <a:pt x="57360" y="31964"/>
                    <a:pt x="57192" y="32001"/>
                    <a:pt x="57024" y="32001"/>
                  </a:cubicBezTo>
                  <a:cubicBezTo>
                    <a:pt x="56660" y="32001"/>
                    <a:pt x="56299" y="31825"/>
                    <a:pt x="56100" y="31825"/>
                  </a:cubicBezTo>
                  <a:cubicBezTo>
                    <a:pt x="56057" y="31825"/>
                    <a:pt x="56021" y="31833"/>
                    <a:pt x="55995" y="31854"/>
                  </a:cubicBezTo>
                  <a:cubicBezTo>
                    <a:pt x="56674" y="31135"/>
                    <a:pt x="56594" y="26658"/>
                    <a:pt x="56035" y="24500"/>
                  </a:cubicBezTo>
                  <a:cubicBezTo>
                    <a:pt x="55524" y="22380"/>
                    <a:pt x="54282" y="14940"/>
                    <a:pt x="48141" y="14940"/>
                  </a:cubicBezTo>
                  <a:cubicBezTo>
                    <a:pt x="48029" y="14940"/>
                    <a:pt x="47916" y="14943"/>
                    <a:pt x="47801" y="14948"/>
                  </a:cubicBezTo>
                  <a:cubicBezTo>
                    <a:pt x="47641" y="14708"/>
                    <a:pt x="47522" y="14468"/>
                    <a:pt x="47402" y="14228"/>
                  </a:cubicBezTo>
                  <a:cubicBezTo>
                    <a:pt x="47402" y="14228"/>
                    <a:pt x="48255" y="13339"/>
                    <a:pt x="47211" y="13339"/>
                  </a:cubicBezTo>
                  <a:cubicBezTo>
                    <a:pt x="47148" y="13339"/>
                    <a:pt x="47079" y="13342"/>
                    <a:pt x="47002" y="13349"/>
                  </a:cubicBezTo>
                  <a:cubicBezTo>
                    <a:pt x="46842" y="12270"/>
                    <a:pt x="47162" y="7274"/>
                    <a:pt x="48601" y="5356"/>
                  </a:cubicBezTo>
                  <a:cubicBezTo>
                    <a:pt x="48041" y="3397"/>
                    <a:pt x="46482" y="3277"/>
                    <a:pt x="46482" y="3277"/>
                  </a:cubicBezTo>
                  <a:lnTo>
                    <a:pt x="46083" y="5755"/>
                  </a:lnTo>
                  <a:lnTo>
                    <a:pt x="46043" y="3157"/>
                  </a:lnTo>
                  <a:lnTo>
                    <a:pt x="45643" y="3078"/>
                  </a:lnTo>
                  <a:lnTo>
                    <a:pt x="45563" y="3917"/>
                  </a:lnTo>
                  <a:lnTo>
                    <a:pt x="45363" y="2998"/>
                  </a:lnTo>
                  <a:cubicBezTo>
                    <a:pt x="45363" y="2998"/>
                    <a:pt x="45081" y="2987"/>
                    <a:pt x="44663" y="2987"/>
                  </a:cubicBezTo>
                  <a:cubicBezTo>
                    <a:pt x="43461" y="2987"/>
                    <a:pt x="41137" y="3075"/>
                    <a:pt x="41167" y="3757"/>
                  </a:cubicBezTo>
                  <a:cubicBezTo>
                    <a:pt x="41486" y="4197"/>
                    <a:pt x="41726" y="4636"/>
                    <a:pt x="41926" y="5116"/>
                  </a:cubicBezTo>
                  <a:lnTo>
                    <a:pt x="40767" y="4117"/>
                  </a:lnTo>
                  <a:lnTo>
                    <a:pt x="41087" y="4916"/>
                  </a:lnTo>
                  <a:lnTo>
                    <a:pt x="40567" y="4636"/>
                  </a:lnTo>
                  <a:cubicBezTo>
                    <a:pt x="40567" y="4636"/>
                    <a:pt x="39528" y="6794"/>
                    <a:pt x="39608" y="7874"/>
                  </a:cubicBezTo>
                  <a:cubicBezTo>
                    <a:pt x="40567" y="8473"/>
                    <a:pt x="41526" y="9153"/>
                    <a:pt x="42406" y="9872"/>
                  </a:cubicBezTo>
                  <a:lnTo>
                    <a:pt x="39648" y="8433"/>
                  </a:lnTo>
                  <a:lnTo>
                    <a:pt x="40487" y="9153"/>
                  </a:lnTo>
                  <a:lnTo>
                    <a:pt x="39328" y="8913"/>
                  </a:lnTo>
                  <a:lnTo>
                    <a:pt x="39328" y="9792"/>
                  </a:lnTo>
                  <a:cubicBezTo>
                    <a:pt x="41726" y="10392"/>
                    <a:pt x="43805" y="11990"/>
                    <a:pt x="45044" y="14149"/>
                  </a:cubicBezTo>
                  <a:cubicBezTo>
                    <a:pt x="44222" y="14447"/>
                    <a:pt x="44308" y="14956"/>
                    <a:pt x="44942" y="14956"/>
                  </a:cubicBezTo>
                  <a:cubicBezTo>
                    <a:pt x="44987" y="14956"/>
                    <a:pt x="45034" y="14953"/>
                    <a:pt x="45084" y="14948"/>
                  </a:cubicBezTo>
                  <a:cubicBezTo>
                    <a:pt x="45203" y="15108"/>
                    <a:pt x="45283" y="15268"/>
                    <a:pt x="45283" y="15467"/>
                  </a:cubicBezTo>
                  <a:cubicBezTo>
                    <a:pt x="45283" y="15467"/>
                    <a:pt x="41886" y="16467"/>
                    <a:pt x="40927" y="19904"/>
                  </a:cubicBezTo>
                  <a:cubicBezTo>
                    <a:pt x="39968" y="23381"/>
                    <a:pt x="41846" y="29856"/>
                    <a:pt x="43565" y="32414"/>
                  </a:cubicBezTo>
                  <a:cubicBezTo>
                    <a:pt x="45283" y="34972"/>
                    <a:pt x="47362" y="35331"/>
                    <a:pt x="47362" y="35331"/>
                  </a:cubicBezTo>
                  <a:lnTo>
                    <a:pt x="47522" y="36331"/>
                  </a:lnTo>
                  <a:lnTo>
                    <a:pt x="46762" y="36570"/>
                  </a:lnTo>
                  <a:cubicBezTo>
                    <a:pt x="46762" y="36570"/>
                    <a:pt x="46390" y="36276"/>
                    <a:pt x="46071" y="36276"/>
                  </a:cubicBezTo>
                  <a:cubicBezTo>
                    <a:pt x="45877" y="36276"/>
                    <a:pt x="45703" y="36384"/>
                    <a:pt x="45643" y="36730"/>
                  </a:cubicBezTo>
                  <a:cubicBezTo>
                    <a:pt x="44684" y="36810"/>
                    <a:pt x="45004" y="37729"/>
                    <a:pt x="45004" y="37849"/>
                  </a:cubicBezTo>
                  <a:cubicBezTo>
                    <a:pt x="44816" y="37795"/>
                    <a:pt x="44636" y="37769"/>
                    <a:pt x="44469" y="37769"/>
                  </a:cubicBezTo>
                  <a:cubicBezTo>
                    <a:pt x="43532" y="37769"/>
                    <a:pt x="43041" y="38592"/>
                    <a:pt x="44364" y="39848"/>
                  </a:cubicBezTo>
                  <a:cubicBezTo>
                    <a:pt x="43725" y="40048"/>
                    <a:pt x="43565" y="40567"/>
                    <a:pt x="43685" y="40727"/>
                  </a:cubicBezTo>
                  <a:cubicBezTo>
                    <a:pt x="43656" y="40725"/>
                    <a:pt x="43628" y="40724"/>
                    <a:pt x="43600" y="40724"/>
                  </a:cubicBezTo>
                  <a:cubicBezTo>
                    <a:pt x="42620" y="40724"/>
                    <a:pt x="41518" y="42036"/>
                    <a:pt x="42606" y="43085"/>
                  </a:cubicBezTo>
                  <a:cubicBezTo>
                    <a:pt x="40487" y="43884"/>
                    <a:pt x="38369" y="44684"/>
                    <a:pt x="38929" y="48681"/>
                  </a:cubicBezTo>
                  <a:cubicBezTo>
                    <a:pt x="39008" y="50159"/>
                    <a:pt x="38929" y="50679"/>
                    <a:pt x="38569" y="50959"/>
                  </a:cubicBezTo>
                  <a:cubicBezTo>
                    <a:pt x="38209" y="51238"/>
                    <a:pt x="37809" y="51518"/>
                    <a:pt x="37809" y="51518"/>
                  </a:cubicBezTo>
                  <a:cubicBezTo>
                    <a:pt x="37809" y="51518"/>
                    <a:pt x="36978" y="51110"/>
                    <a:pt x="35924" y="51110"/>
                  </a:cubicBezTo>
                  <a:cubicBezTo>
                    <a:pt x="35296" y="51110"/>
                    <a:pt x="34589" y="51255"/>
                    <a:pt x="33933" y="51718"/>
                  </a:cubicBezTo>
                  <a:cubicBezTo>
                    <a:pt x="32134" y="52997"/>
                    <a:pt x="25899" y="55315"/>
                    <a:pt x="24300" y="56075"/>
                  </a:cubicBezTo>
                  <a:cubicBezTo>
                    <a:pt x="23345" y="56540"/>
                    <a:pt x="22810" y="56630"/>
                    <a:pt x="22493" y="56630"/>
                  </a:cubicBezTo>
                  <a:cubicBezTo>
                    <a:pt x="22293" y="56630"/>
                    <a:pt x="22180" y="56594"/>
                    <a:pt x="22102" y="56594"/>
                  </a:cubicBezTo>
                  <a:cubicBezTo>
                    <a:pt x="21862" y="56594"/>
                    <a:pt x="21463" y="57034"/>
                    <a:pt x="21463" y="57034"/>
                  </a:cubicBezTo>
                  <a:cubicBezTo>
                    <a:pt x="21362" y="57080"/>
                    <a:pt x="21209" y="57100"/>
                    <a:pt x="21022" y="57100"/>
                  </a:cubicBezTo>
                  <a:cubicBezTo>
                    <a:pt x="20245" y="57100"/>
                    <a:pt x="18885" y="56763"/>
                    <a:pt x="18305" y="56634"/>
                  </a:cubicBezTo>
                  <a:cubicBezTo>
                    <a:pt x="17506" y="56434"/>
                    <a:pt x="16667" y="56354"/>
                    <a:pt x="15827" y="56354"/>
                  </a:cubicBezTo>
                  <a:cubicBezTo>
                    <a:pt x="16767" y="55016"/>
                    <a:pt x="17734" y="54740"/>
                    <a:pt x="18372" y="54740"/>
                  </a:cubicBezTo>
                  <a:cubicBezTo>
                    <a:pt x="18819" y="54740"/>
                    <a:pt x="19105" y="54875"/>
                    <a:pt x="19105" y="54875"/>
                  </a:cubicBezTo>
                  <a:cubicBezTo>
                    <a:pt x="19105" y="54875"/>
                    <a:pt x="18265" y="53517"/>
                    <a:pt x="17106" y="53517"/>
                  </a:cubicBezTo>
                  <a:cubicBezTo>
                    <a:pt x="16587" y="53597"/>
                    <a:pt x="16147" y="53836"/>
                    <a:pt x="15747" y="54196"/>
                  </a:cubicBezTo>
                  <a:cubicBezTo>
                    <a:pt x="14149" y="47761"/>
                    <a:pt x="3597" y="6035"/>
                    <a:pt x="2998" y="4117"/>
                  </a:cubicBezTo>
                  <a:cubicBezTo>
                    <a:pt x="2438" y="2598"/>
                    <a:pt x="1599" y="1199"/>
                    <a:pt x="5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3" name="Google Shape;663;p46"/>
            <p:cNvPicPr preferRelativeResize="0"/>
            <p:nvPr/>
          </p:nvPicPr>
          <p:blipFill>
            <a:blip r:embed="rId4">
              <a:alphaModFix amt="65000"/>
            </a:blip>
            <a:stretch>
              <a:fillRect/>
            </a:stretch>
          </p:blipFill>
          <p:spPr>
            <a:xfrm rot="-769762">
              <a:off x="6479213" y="762982"/>
              <a:ext cx="332401" cy="1493012"/>
            </a:xfrm>
            <a:prstGeom prst="rect">
              <a:avLst/>
            </a:prstGeom>
            <a:noFill/>
            <a:ln>
              <a:noFill/>
            </a:ln>
          </p:spPr>
        </p:pic>
      </p:grpSp>
      <p:sp>
        <p:nvSpPr>
          <p:cNvPr id="664" name="Google Shape;664;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47"/>
          <p:cNvSpPr txBox="1"/>
          <p:nvPr>
            <p:ph type="title"/>
          </p:nvPr>
        </p:nvSpPr>
        <p:spPr>
          <a:xfrm>
            <a:off x="720000" y="387600"/>
            <a:ext cx="57813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Experimentos</a:t>
            </a:r>
            <a:endParaRPr/>
          </a:p>
        </p:txBody>
      </p:sp>
      <p:sp>
        <p:nvSpPr>
          <p:cNvPr id="670" name="Google Shape;670;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1" name="Google Shape;671;p47"/>
          <p:cNvSpPr/>
          <p:nvPr/>
        </p:nvSpPr>
        <p:spPr>
          <a:xfrm>
            <a:off x="3495675" y="847725"/>
            <a:ext cx="1866900" cy="21528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47"/>
          <p:cNvPicPr preferRelativeResize="0"/>
          <p:nvPr/>
        </p:nvPicPr>
        <p:blipFill>
          <a:blip r:embed="rId3">
            <a:alphaModFix/>
          </a:blip>
          <a:stretch>
            <a:fillRect/>
          </a:stretch>
        </p:blipFill>
        <p:spPr>
          <a:xfrm>
            <a:off x="4526639" y="1498225"/>
            <a:ext cx="721710" cy="425900"/>
          </a:xfrm>
          <a:prstGeom prst="rect">
            <a:avLst/>
          </a:prstGeom>
          <a:noFill/>
          <a:ln>
            <a:noFill/>
          </a:ln>
        </p:spPr>
      </p:pic>
      <p:pic>
        <p:nvPicPr>
          <p:cNvPr id="673" name="Google Shape;673;p47"/>
          <p:cNvPicPr preferRelativeResize="0"/>
          <p:nvPr/>
        </p:nvPicPr>
        <p:blipFill>
          <a:blip r:embed="rId4">
            <a:alphaModFix/>
          </a:blip>
          <a:stretch>
            <a:fillRect/>
          </a:stretch>
        </p:blipFill>
        <p:spPr>
          <a:xfrm>
            <a:off x="3962400" y="1823920"/>
            <a:ext cx="666980" cy="393601"/>
          </a:xfrm>
          <a:prstGeom prst="rect">
            <a:avLst/>
          </a:prstGeom>
          <a:noFill/>
          <a:ln>
            <a:noFill/>
          </a:ln>
        </p:spPr>
      </p:pic>
      <p:pic>
        <p:nvPicPr>
          <p:cNvPr id="674" name="Google Shape;674;p47"/>
          <p:cNvPicPr preferRelativeResize="0"/>
          <p:nvPr/>
        </p:nvPicPr>
        <p:blipFill>
          <a:blip r:embed="rId5">
            <a:alphaModFix/>
          </a:blip>
          <a:stretch>
            <a:fillRect/>
          </a:stretch>
        </p:blipFill>
        <p:spPr>
          <a:xfrm>
            <a:off x="4459975" y="2440986"/>
            <a:ext cx="721701" cy="425889"/>
          </a:xfrm>
          <a:prstGeom prst="rect">
            <a:avLst/>
          </a:prstGeom>
          <a:noFill/>
          <a:ln>
            <a:noFill/>
          </a:ln>
        </p:spPr>
      </p:pic>
      <p:pic>
        <p:nvPicPr>
          <p:cNvPr id="675" name="Google Shape;675;p47"/>
          <p:cNvPicPr preferRelativeResize="0"/>
          <p:nvPr/>
        </p:nvPicPr>
        <p:blipFill>
          <a:blip r:embed="rId6">
            <a:alphaModFix/>
          </a:blip>
          <a:stretch>
            <a:fillRect/>
          </a:stretch>
        </p:blipFill>
        <p:spPr>
          <a:xfrm>
            <a:off x="3650924" y="2343151"/>
            <a:ext cx="666974" cy="393599"/>
          </a:xfrm>
          <a:prstGeom prst="rect">
            <a:avLst/>
          </a:prstGeom>
          <a:noFill/>
          <a:ln>
            <a:noFill/>
          </a:ln>
        </p:spPr>
      </p:pic>
      <p:cxnSp>
        <p:nvCxnSpPr>
          <p:cNvPr id="676" name="Google Shape;676;p47"/>
          <p:cNvCxnSpPr/>
          <p:nvPr/>
        </p:nvCxnSpPr>
        <p:spPr>
          <a:xfrm flipH="1" rot="10800000">
            <a:off x="3280175" y="3448925"/>
            <a:ext cx="543000" cy="9600"/>
          </a:xfrm>
          <a:prstGeom prst="straightConnector1">
            <a:avLst/>
          </a:prstGeom>
          <a:noFill/>
          <a:ln cap="flat" cmpd="sng" w="38100">
            <a:solidFill>
              <a:srgbClr val="CFE2F3"/>
            </a:solidFill>
            <a:prstDash val="solid"/>
            <a:round/>
            <a:headEnd len="med" w="med" type="none"/>
            <a:tailEnd len="med" w="med" type="triangle"/>
          </a:ln>
        </p:spPr>
      </p:cxnSp>
      <p:grpSp>
        <p:nvGrpSpPr>
          <p:cNvPr id="677" name="Google Shape;677;p47"/>
          <p:cNvGrpSpPr/>
          <p:nvPr/>
        </p:nvGrpSpPr>
        <p:grpSpPr>
          <a:xfrm>
            <a:off x="4222905" y="3202028"/>
            <a:ext cx="492652" cy="503348"/>
            <a:chOff x="6039282" y="1042577"/>
            <a:chExt cx="734315" cy="731929"/>
          </a:xfrm>
        </p:grpSpPr>
        <p:sp>
          <p:nvSpPr>
            <p:cNvPr id="678" name="Google Shape;678;p4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9" name="Google Shape;699;p47"/>
          <p:cNvCxnSpPr/>
          <p:nvPr/>
        </p:nvCxnSpPr>
        <p:spPr>
          <a:xfrm flipH="1" rot="10800000">
            <a:off x="5115263" y="3448913"/>
            <a:ext cx="543000" cy="9600"/>
          </a:xfrm>
          <a:prstGeom prst="straightConnector1">
            <a:avLst/>
          </a:prstGeom>
          <a:noFill/>
          <a:ln cap="flat" cmpd="sng" w="38100">
            <a:solidFill>
              <a:srgbClr val="CFE2F3"/>
            </a:solidFill>
            <a:prstDash val="solid"/>
            <a:round/>
            <a:headEnd len="med" w="med" type="none"/>
            <a:tailEnd len="med" w="med" type="triangle"/>
          </a:ln>
        </p:spPr>
      </p:cxnSp>
      <p:pic>
        <p:nvPicPr>
          <p:cNvPr id="700" name="Google Shape;700;p47"/>
          <p:cNvPicPr preferRelativeResize="0"/>
          <p:nvPr/>
        </p:nvPicPr>
        <p:blipFill>
          <a:blip r:embed="rId7">
            <a:alphaModFix/>
          </a:blip>
          <a:stretch>
            <a:fillRect/>
          </a:stretch>
        </p:blipFill>
        <p:spPr>
          <a:xfrm>
            <a:off x="6138199" y="2679225"/>
            <a:ext cx="2624749" cy="1548926"/>
          </a:xfrm>
          <a:prstGeom prst="rect">
            <a:avLst/>
          </a:prstGeom>
          <a:noFill/>
          <a:ln>
            <a:noFill/>
          </a:ln>
        </p:spPr>
      </p:pic>
      <p:pic>
        <p:nvPicPr>
          <p:cNvPr id="701" name="Google Shape;701;p47"/>
          <p:cNvPicPr preferRelativeResize="0"/>
          <p:nvPr/>
        </p:nvPicPr>
        <p:blipFill>
          <a:blip r:embed="rId8">
            <a:alphaModFix/>
          </a:blip>
          <a:stretch>
            <a:fillRect/>
          </a:stretch>
        </p:blipFill>
        <p:spPr>
          <a:xfrm>
            <a:off x="1424750" y="2765975"/>
            <a:ext cx="1375500" cy="1375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48"/>
          <p:cNvSpPr txBox="1"/>
          <p:nvPr>
            <p:ph type="title"/>
          </p:nvPr>
        </p:nvSpPr>
        <p:spPr>
          <a:xfrm>
            <a:off x="720000" y="387600"/>
            <a:ext cx="57813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Generación de inputs</a:t>
            </a:r>
            <a:endParaRPr/>
          </a:p>
        </p:txBody>
      </p:sp>
      <p:sp>
        <p:nvSpPr>
          <p:cNvPr id="707" name="Google Shape;707;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8" name="Google Shape;708;p48"/>
          <p:cNvSpPr txBox="1"/>
          <p:nvPr>
            <p:ph idx="2" type="subTitle"/>
          </p:nvPr>
        </p:nvSpPr>
        <p:spPr>
          <a:xfrm>
            <a:off x="2972000" y="1629350"/>
            <a:ext cx="2251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tamaran Medium"/>
                <a:ea typeface="Catamaran Medium"/>
                <a:cs typeface="Catamaran Medium"/>
                <a:sym typeface="Catamaran Medium"/>
              </a:rPr>
              <a:t>Imágenes del arte conceptual de los campeones y de su contexto  (algunas involucran más de un campeón)</a:t>
            </a:r>
            <a:endParaRPr sz="1200">
              <a:latin typeface="Catamaran Medium"/>
              <a:ea typeface="Catamaran Medium"/>
              <a:cs typeface="Catamaran Medium"/>
              <a:sym typeface="Catamaran Medium"/>
            </a:endParaRPr>
          </a:p>
        </p:txBody>
      </p:sp>
      <p:sp>
        <p:nvSpPr>
          <p:cNvPr id="709" name="Google Shape;709;p48"/>
          <p:cNvSpPr txBox="1"/>
          <p:nvPr>
            <p:ph idx="2" type="subTitle"/>
          </p:nvPr>
        </p:nvSpPr>
        <p:spPr>
          <a:xfrm>
            <a:off x="2972000" y="2213495"/>
            <a:ext cx="2251800" cy="69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Imágenes enfocadas en los</a:t>
            </a:r>
            <a:endParaRPr sz="1200"/>
          </a:p>
          <a:p>
            <a:pPr indent="0" lvl="0" marL="0" rtl="0" algn="ctr">
              <a:spcBef>
                <a:spcPts val="0"/>
              </a:spcBef>
              <a:spcAft>
                <a:spcPts val="0"/>
              </a:spcAft>
              <a:buNone/>
            </a:pPr>
            <a:r>
              <a:rPr lang="en" sz="1200"/>
              <a:t>rostros de los campeones</a:t>
            </a:r>
            <a:endParaRPr sz="1200">
              <a:latin typeface="Catamaran Medium"/>
              <a:ea typeface="Catamaran Medium"/>
              <a:cs typeface="Catamaran Medium"/>
              <a:sym typeface="Catamaran Medium"/>
            </a:endParaRPr>
          </a:p>
        </p:txBody>
      </p:sp>
      <p:sp>
        <p:nvSpPr>
          <p:cNvPr id="710" name="Google Shape;710;p48"/>
          <p:cNvSpPr txBox="1"/>
          <p:nvPr>
            <p:ph idx="2" type="subTitle"/>
          </p:nvPr>
        </p:nvSpPr>
        <p:spPr>
          <a:xfrm>
            <a:off x="2972000" y="2930900"/>
            <a:ext cx="2251800" cy="69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tamaran Medium"/>
                <a:ea typeface="Catamaran Medium"/>
                <a:cs typeface="Catamaran Medium"/>
                <a:sym typeface="Catamaran Medium"/>
              </a:rPr>
              <a:t>Imágenes obtenidas de los splash arts pero centradas específicamente en el campeón</a:t>
            </a:r>
            <a:endParaRPr sz="1200"/>
          </a:p>
        </p:txBody>
      </p:sp>
      <p:sp>
        <p:nvSpPr>
          <p:cNvPr id="711" name="Google Shape;711;p48"/>
          <p:cNvSpPr txBox="1"/>
          <p:nvPr>
            <p:ph idx="2" type="subTitle"/>
          </p:nvPr>
        </p:nvSpPr>
        <p:spPr>
          <a:xfrm>
            <a:off x="2972000" y="3753325"/>
            <a:ext cx="2251800" cy="59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Imágenes de los campeones que aparecen en la pantalla de carga de la partida </a:t>
            </a:r>
            <a:endParaRPr sz="1200"/>
          </a:p>
        </p:txBody>
      </p:sp>
      <p:sp>
        <p:nvSpPr>
          <p:cNvPr id="712" name="Google Shape;712;p48"/>
          <p:cNvSpPr/>
          <p:nvPr/>
        </p:nvSpPr>
        <p:spPr>
          <a:xfrm>
            <a:off x="872224" y="1551050"/>
            <a:ext cx="1738800" cy="528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13" name="Google Shape;713;p48"/>
          <p:cNvSpPr/>
          <p:nvPr/>
        </p:nvSpPr>
        <p:spPr>
          <a:xfrm>
            <a:off x="872224" y="2295842"/>
            <a:ext cx="1738800" cy="528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14" name="Google Shape;714;p48"/>
          <p:cNvSpPr/>
          <p:nvPr/>
        </p:nvSpPr>
        <p:spPr>
          <a:xfrm>
            <a:off x="872224" y="3040629"/>
            <a:ext cx="1738800" cy="528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15" name="Google Shape;715;p48"/>
          <p:cNvSpPr/>
          <p:nvPr/>
        </p:nvSpPr>
        <p:spPr>
          <a:xfrm>
            <a:off x="872224" y="3785425"/>
            <a:ext cx="1738800" cy="528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16" name="Google Shape;716;p48"/>
          <p:cNvSpPr txBox="1"/>
          <p:nvPr>
            <p:ph idx="4294967295" type="title"/>
          </p:nvPr>
        </p:nvSpPr>
        <p:spPr>
          <a:xfrm>
            <a:off x="1062133" y="1632450"/>
            <a:ext cx="13590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splash</a:t>
            </a:r>
            <a:endParaRPr sz="2400">
              <a:solidFill>
                <a:srgbClr val="00C3B1"/>
              </a:solidFill>
            </a:endParaRPr>
          </a:p>
        </p:txBody>
      </p:sp>
      <p:sp>
        <p:nvSpPr>
          <p:cNvPr id="717" name="Google Shape;717;p48"/>
          <p:cNvSpPr txBox="1"/>
          <p:nvPr>
            <p:ph idx="4294967295" type="title"/>
          </p:nvPr>
        </p:nvSpPr>
        <p:spPr>
          <a:xfrm>
            <a:off x="1062083" y="2322467"/>
            <a:ext cx="13590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tiles</a:t>
            </a:r>
            <a:endParaRPr sz="2400">
              <a:solidFill>
                <a:srgbClr val="00C3B1"/>
              </a:solidFill>
            </a:endParaRPr>
          </a:p>
        </p:txBody>
      </p:sp>
      <p:sp>
        <p:nvSpPr>
          <p:cNvPr id="718" name="Google Shape;718;p48"/>
          <p:cNvSpPr txBox="1"/>
          <p:nvPr>
            <p:ph idx="4294967295" type="title"/>
          </p:nvPr>
        </p:nvSpPr>
        <p:spPr>
          <a:xfrm>
            <a:off x="1062083" y="3067258"/>
            <a:ext cx="13590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centered</a:t>
            </a:r>
            <a:endParaRPr sz="2400">
              <a:solidFill>
                <a:srgbClr val="00C3B1"/>
              </a:solidFill>
            </a:endParaRPr>
          </a:p>
        </p:txBody>
      </p:sp>
      <p:sp>
        <p:nvSpPr>
          <p:cNvPr id="719" name="Google Shape;719;p48"/>
          <p:cNvSpPr txBox="1"/>
          <p:nvPr>
            <p:ph idx="4294967295" type="title"/>
          </p:nvPr>
        </p:nvSpPr>
        <p:spPr>
          <a:xfrm>
            <a:off x="1062083" y="3812050"/>
            <a:ext cx="13590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loading</a:t>
            </a:r>
            <a:endParaRPr sz="2400">
              <a:solidFill>
                <a:srgbClr val="00C3B1"/>
              </a:solidFill>
            </a:endParaRPr>
          </a:p>
        </p:txBody>
      </p:sp>
      <p:sp>
        <p:nvSpPr>
          <p:cNvPr id="720" name="Google Shape;720;p48"/>
          <p:cNvSpPr/>
          <p:nvPr/>
        </p:nvSpPr>
        <p:spPr>
          <a:xfrm>
            <a:off x="5105400" y="1352550"/>
            <a:ext cx="504900" cy="3200400"/>
          </a:xfrm>
          <a:prstGeom prst="rightBrace">
            <a:avLst>
              <a:gd fmla="val 50000" name="adj1"/>
              <a:gd fmla="val 50000" name="adj2"/>
            </a:avLst>
          </a:prstGeom>
          <a:noFill/>
          <a:ln cap="flat" cmpd="sng" w="38100">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8"/>
          <p:cNvSpPr txBox="1"/>
          <p:nvPr>
            <p:ph idx="2" type="subTitle"/>
          </p:nvPr>
        </p:nvSpPr>
        <p:spPr>
          <a:xfrm>
            <a:off x="6155025" y="2516400"/>
            <a:ext cx="2269500" cy="8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Catamaran Medium"/>
                <a:ea typeface="Catamaran Medium"/>
                <a:cs typeface="Catamaran Medium"/>
                <a:sym typeface="Catamaran Medium"/>
              </a:rPr>
              <a:t>Bases de datos para generar inputs de prueba</a:t>
            </a:r>
            <a:endParaRPr sz="1900">
              <a:latin typeface="Catamaran Medium"/>
              <a:ea typeface="Catamaran Medium"/>
              <a:cs typeface="Catamaran Medium"/>
              <a:sym typeface="Catamaran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49"/>
          <p:cNvSpPr txBox="1"/>
          <p:nvPr>
            <p:ph type="title"/>
          </p:nvPr>
        </p:nvSpPr>
        <p:spPr>
          <a:xfrm>
            <a:off x="311625" y="299325"/>
            <a:ext cx="28011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Resultados:  </a:t>
            </a:r>
            <a:endParaRPr/>
          </a:p>
        </p:txBody>
      </p:sp>
      <p:sp>
        <p:nvSpPr>
          <p:cNvPr id="727" name="Google Shape;727;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8" name="Google Shape;728;p49"/>
          <p:cNvPicPr preferRelativeResize="0"/>
          <p:nvPr/>
        </p:nvPicPr>
        <p:blipFill>
          <a:blip r:embed="rId3">
            <a:alphaModFix/>
          </a:blip>
          <a:stretch>
            <a:fillRect/>
          </a:stretch>
        </p:blipFill>
        <p:spPr>
          <a:xfrm>
            <a:off x="3775775" y="891525"/>
            <a:ext cx="5074302" cy="3858900"/>
          </a:xfrm>
          <a:prstGeom prst="rect">
            <a:avLst/>
          </a:prstGeom>
          <a:noFill/>
          <a:ln>
            <a:noFill/>
          </a:ln>
        </p:spPr>
      </p:pic>
      <p:sp>
        <p:nvSpPr>
          <p:cNvPr id="729" name="Google Shape;729;p49"/>
          <p:cNvSpPr/>
          <p:nvPr/>
        </p:nvSpPr>
        <p:spPr>
          <a:xfrm>
            <a:off x="286225" y="1070750"/>
            <a:ext cx="2583600" cy="913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30" name="Google Shape;730;p49"/>
          <p:cNvSpPr/>
          <p:nvPr/>
        </p:nvSpPr>
        <p:spPr>
          <a:xfrm>
            <a:off x="286075" y="2145300"/>
            <a:ext cx="2583600" cy="833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31" name="Google Shape;731;p49"/>
          <p:cNvSpPr/>
          <p:nvPr/>
        </p:nvSpPr>
        <p:spPr>
          <a:xfrm>
            <a:off x="286075" y="3139700"/>
            <a:ext cx="2583600" cy="544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32" name="Google Shape;732;p49"/>
          <p:cNvSpPr txBox="1"/>
          <p:nvPr>
            <p:ph idx="4294967295" type="title"/>
          </p:nvPr>
        </p:nvSpPr>
        <p:spPr>
          <a:xfrm>
            <a:off x="158025" y="1112750"/>
            <a:ext cx="2801100" cy="79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00C3B1"/>
                </a:solidFill>
              </a:rPr>
              <a:t>Base de datos: </a:t>
            </a:r>
            <a:r>
              <a:rPr lang="en" sz="1900"/>
              <a:t>splash</a:t>
            </a:r>
            <a:endParaRPr sz="1900"/>
          </a:p>
          <a:p>
            <a:pPr indent="0" lvl="0" marL="0" rtl="0" algn="ctr">
              <a:spcBef>
                <a:spcPts val="0"/>
              </a:spcBef>
              <a:spcAft>
                <a:spcPts val="0"/>
              </a:spcAft>
              <a:buNone/>
            </a:pPr>
            <a:r>
              <a:rPr lang="en" sz="1900">
                <a:solidFill>
                  <a:srgbClr val="00C3B1"/>
                </a:solidFill>
              </a:rPr>
              <a:t>Imagenes recortadas de : </a:t>
            </a:r>
            <a:r>
              <a:rPr lang="en" sz="1900">
                <a:solidFill>
                  <a:srgbClr val="F1C232"/>
                </a:solidFill>
              </a:rPr>
              <a:t>splash</a:t>
            </a:r>
            <a:endParaRPr sz="1900">
              <a:solidFill>
                <a:srgbClr val="FFC964"/>
              </a:solidFill>
            </a:endParaRPr>
          </a:p>
        </p:txBody>
      </p:sp>
      <p:sp>
        <p:nvSpPr>
          <p:cNvPr id="733" name="Google Shape;733;p49"/>
          <p:cNvSpPr/>
          <p:nvPr/>
        </p:nvSpPr>
        <p:spPr>
          <a:xfrm>
            <a:off x="3008250" y="891525"/>
            <a:ext cx="504900" cy="4042200"/>
          </a:xfrm>
          <a:prstGeom prst="rightBrace">
            <a:avLst>
              <a:gd fmla="val 50000" name="adj1"/>
              <a:gd fmla="val 50000" name="adj2"/>
            </a:avLst>
          </a:prstGeom>
          <a:noFill/>
          <a:ln cap="flat" cmpd="sng" w="38100">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9"/>
          <p:cNvSpPr txBox="1"/>
          <p:nvPr>
            <p:ph idx="4294967295" type="title"/>
          </p:nvPr>
        </p:nvSpPr>
        <p:spPr>
          <a:xfrm>
            <a:off x="474625" y="2211425"/>
            <a:ext cx="2271000" cy="66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C3B1"/>
                </a:solidFill>
              </a:rPr>
              <a:t>No se realiza una ejecución previa de descriptores</a:t>
            </a:r>
            <a:endParaRPr sz="1800">
              <a:solidFill>
                <a:srgbClr val="00C3B1"/>
              </a:solidFill>
            </a:endParaRPr>
          </a:p>
        </p:txBody>
      </p:sp>
      <p:sp>
        <p:nvSpPr>
          <p:cNvPr id="735" name="Google Shape;735;p49"/>
          <p:cNvSpPr txBox="1"/>
          <p:nvPr>
            <p:ph idx="4294967295" type="title"/>
          </p:nvPr>
        </p:nvSpPr>
        <p:spPr>
          <a:xfrm>
            <a:off x="649819" y="3092122"/>
            <a:ext cx="1673700" cy="6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98% aciertos</a:t>
            </a:r>
            <a:endParaRPr sz="2400">
              <a:solidFill>
                <a:srgbClr val="00C3B1"/>
              </a:solidFill>
            </a:endParaRPr>
          </a:p>
        </p:txBody>
      </p:sp>
      <p:sp>
        <p:nvSpPr>
          <p:cNvPr id="736" name="Google Shape;736;p49"/>
          <p:cNvSpPr/>
          <p:nvPr/>
        </p:nvSpPr>
        <p:spPr>
          <a:xfrm>
            <a:off x="258925" y="3868550"/>
            <a:ext cx="25836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37" name="Google Shape;737;p49"/>
          <p:cNvSpPr txBox="1"/>
          <p:nvPr>
            <p:ph idx="4294967295" type="title"/>
          </p:nvPr>
        </p:nvSpPr>
        <p:spPr>
          <a:xfrm>
            <a:off x="721719" y="3731910"/>
            <a:ext cx="1673700" cy="6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25 búsquedas</a:t>
            </a:r>
            <a:endParaRPr sz="2400">
              <a:solidFill>
                <a:srgbClr val="00C3B1"/>
              </a:solidFill>
            </a:endParaRPr>
          </a:p>
        </p:txBody>
      </p:sp>
      <p:sp>
        <p:nvSpPr>
          <p:cNvPr id="738" name="Google Shape;738;p49"/>
          <p:cNvSpPr/>
          <p:nvPr/>
        </p:nvSpPr>
        <p:spPr>
          <a:xfrm>
            <a:off x="286075" y="4531250"/>
            <a:ext cx="25836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39" name="Google Shape;739;p49"/>
          <p:cNvSpPr txBox="1"/>
          <p:nvPr>
            <p:ph idx="4294967295" type="title"/>
          </p:nvPr>
        </p:nvSpPr>
        <p:spPr>
          <a:xfrm>
            <a:off x="386325" y="4394600"/>
            <a:ext cx="2271000" cy="6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Tiempo total 6934 s</a:t>
            </a:r>
            <a:endParaRPr sz="2400">
              <a:solidFill>
                <a:srgbClr val="00C3B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50"/>
          <p:cNvSpPr txBox="1"/>
          <p:nvPr>
            <p:ph type="title"/>
          </p:nvPr>
        </p:nvSpPr>
        <p:spPr>
          <a:xfrm>
            <a:off x="311625" y="299325"/>
            <a:ext cx="28011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Resultados:  </a:t>
            </a:r>
            <a:endParaRPr/>
          </a:p>
        </p:txBody>
      </p:sp>
      <p:sp>
        <p:nvSpPr>
          <p:cNvPr id="745" name="Google Shape;745;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6" name="Google Shape;746;p50"/>
          <p:cNvSpPr/>
          <p:nvPr/>
        </p:nvSpPr>
        <p:spPr>
          <a:xfrm>
            <a:off x="286225" y="1070750"/>
            <a:ext cx="2583600" cy="913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47" name="Google Shape;747;p50"/>
          <p:cNvSpPr/>
          <p:nvPr/>
        </p:nvSpPr>
        <p:spPr>
          <a:xfrm>
            <a:off x="286075" y="2145300"/>
            <a:ext cx="2583600" cy="833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48" name="Google Shape;748;p50"/>
          <p:cNvSpPr/>
          <p:nvPr/>
        </p:nvSpPr>
        <p:spPr>
          <a:xfrm>
            <a:off x="286075" y="3139700"/>
            <a:ext cx="2583600" cy="544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49" name="Google Shape;749;p50"/>
          <p:cNvSpPr txBox="1"/>
          <p:nvPr>
            <p:ph idx="4294967295" type="title"/>
          </p:nvPr>
        </p:nvSpPr>
        <p:spPr>
          <a:xfrm>
            <a:off x="158025" y="1112750"/>
            <a:ext cx="2801100" cy="79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00C3B1"/>
                </a:solidFill>
              </a:rPr>
              <a:t>Base de datos: </a:t>
            </a:r>
            <a:r>
              <a:rPr lang="en" sz="1900"/>
              <a:t>splash</a:t>
            </a:r>
            <a:endParaRPr sz="1900"/>
          </a:p>
          <a:p>
            <a:pPr indent="0" lvl="0" marL="0" rtl="0" algn="ctr">
              <a:spcBef>
                <a:spcPts val="0"/>
              </a:spcBef>
              <a:spcAft>
                <a:spcPts val="0"/>
              </a:spcAft>
              <a:buNone/>
            </a:pPr>
            <a:r>
              <a:rPr lang="en" sz="1900">
                <a:solidFill>
                  <a:srgbClr val="00C3B1"/>
                </a:solidFill>
              </a:rPr>
              <a:t>Imagenes recortadas de : </a:t>
            </a:r>
            <a:r>
              <a:rPr lang="en" sz="1900">
                <a:solidFill>
                  <a:srgbClr val="F1C232"/>
                </a:solidFill>
              </a:rPr>
              <a:t>splash</a:t>
            </a:r>
            <a:endParaRPr sz="1900">
              <a:solidFill>
                <a:srgbClr val="FFC964"/>
              </a:solidFill>
            </a:endParaRPr>
          </a:p>
        </p:txBody>
      </p:sp>
      <p:sp>
        <p:nvSpPr>
          <p:cNvPr id="750" name="Google Shape;750;p50"/>
          <p:cNvSpPr/>
          <p:nvPr/>
        </p:nvSpPr>
        <p:spPr>
          <a:xfrm>
            <a:off x="3008250" y="891525"/>
            <a:ext cx="504900" cy="4042200"/>
          </a:xfrm>
          <a:prstGeom prst="rightBrace">
            <a:avLst>
              <a:gd fmla="val 50000" name="adj1"/>
              <a:gd fmla="val 50000" name="adj2"/>
            </a:avLst>
          </a:prstGeom>
          <a:noFill/>
          <a:ln cap="flat" cmpd="sng" w="38100">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0"/>
          <p:cNvSpPr txBox="1"/>
          <p:nvPr>
            <p:ph idx="4294967295" type="title"/>
          </p:nvPr>
        </p:nvSpPr>
        <p:spPr>
          <a:xfrm>
            <a:off x="474625" y="2211425"/>
            <a:ext cx="2271000" cy="66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C3B1"/>
                </a:solidFill>
              </a:rPr>
              <a:t>S</a:t>
            </a:r>
            <a:r>
              <a:rPr lang="en" sz="1800">
                <a:solidFill>
                  <a:srgbClr val="00C3B1"/>
                </a:solidFill>
              </a:rPr>
              <a:t>e realiza una ejecución previa de descriptores</a:t>
            </a:r>
            <a:endParaRPr sz="1800">
              <a:solidFill>
                <a:srgbClr val="00C3B1"/>
              </a:solidFill>
            </a:endParaRPr>
          </a:p>
        </p:txBody>
      </p:sp>
      <p:sp>
        <p:nvSpPr>
          <p:cNvPr id="752" name="Google Shape;752;p50"/>
          <p:cNvSpPr txBox="1"/>
          <p:nvPr>
            <p:ph idx="4294967295" type="title"/>
          </p:nvPr>
        </p:nvSpPr>
        <p:spPr>
          <a:xfrm>
            <a:off x="649819" y="3092122"/>
            <a:ext cx="1673700" cy="6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90,4 </a:t>
            </a:r>
            <a:r>
              <a:rPr lang="en" sz="2400">
                <a:solidFill>
                  <a:srgbClr val="00C3B1"/>
                </a:solidFill>
              </a:rPr>
              <a:t>% aciertos</a:t>
            </a:r>
            <a:endParaRPr sz="2400">
              <a:solidFill>
                <a:srgbClr val="00C3B1"/>
              </a:solidFill>
            </a:endParaRPr>
          </a:p>
        </p:txBody>
      </p:sp>
      <p:sp>
        <p:nvSpPr>
          <p:cNvPr id="753" name="Google Shape;753;p50"/>
          <p:cNvSpPr/>
          <p:nvPr/>
        </p:nvSpPr>
        <p:spPr>
          <a:xfrm>
            <a:off x="258925" y="3868550"/>
            <a:ext cx="25836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54" name="Google Shape;754;p50"/>
          <p:cNvSpPr txBox="1"/>
          <p:nvPr>
            <p:ph idx="4294967295" type="title"/>
          </p:nvPr>
        </p:nvSpPr>
        <p:spPr>
          <a:xfrm>
            <a:off x="474626" y="3731900"/>
            <a:ext cx="1920900" cy="6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1462</a:t>
            </a:r>
            <a:r>
              <a:rPr lang="en" sz="2400">
                <a:solidFill>
                  <a:srgbClr val="00C3B1"/>
                </a:solidFill>
              </a:rPr>
              <a:t> búsquedas</a:t>
            </a:r>
            <a:endParaRPr sz="2400">
              <a:solidFill>
                <a:srgbClr val="00C3B1"/>
              </a:solidFill>
            </a:endParaRPr>
          </a:p>
        </p:txBody>
      </p:sp>
      <p:sp>
        <p:nvSpPr>
          <p:cNvPr id="755" name="Google Shape;755;p50"/>
          <p:cNvSpPr/>
          <p:nvPr/>
        </p:nvSpPr>
        <p:spPr>
          <a:xfrm>
            <a:off x="286075" y="4531250"/>
            <a:ext cx="25836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56" name="Google Shape;756;p50"/>
          <p:cNvSpPr txBox="1"/>
          <p:nvPr>
            <p:ph idx="4294967295" type="title"/>
          </p:nvPr>
        </p:nvSpPr>
        <p:spPr>
          <a:xfrm>
            <a:off x="386325" y="4394600"/>
            <a:ext cx="2271000" cy="6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Tiempo total  3015 s</a:t>
            </a:r>
            <a:endParaRPr sz="2400">
              <a:solidFill>
                <a:srgbClr val="00C3B1"/>
              </a:solidFill>
            </a:endParaRPr>
          </a:p>
        </p:txBody>
      </p:sp>
      <p:pic>
        <p:nvPicPr>
          <p:cNvPr id="757" name="Google Shape;757;p50"/>
          <p:cNvPicPr preferRelativeResize="0"/>
          <p:nvPr/>
        </p:nvPicPr>
        <p:blipFill>
          <a:blip r:embed="rId3">
            <a:alphaModFix/>
          </a:blip>
          <a:stretch>
            <a:fillRect/>
          </a:stretch>
        </p:blipFill>
        <p:spPr>
          <a:xfrm>
            <a:off x="3678875" y="891525"/>
            <a:ext cx="5326049" cy="3858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51"/>
          <p:cNvSpPr txBox="1"/>
          <p:nvPr>
            <p:ph type="title"/>
          </p:nvPr>
        </p:nvSpPr>
        <p:spPr>
          <a:xfrm>
            <a:off x="311625" y="299325"/>
            <a:ext cx="28011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Resultados:  </a:t>
            </a:r>
            <a:endParaRPr/>
          </a:p>
        </p:txBody>
      </p:sp>
      <p:sp>
        <p:nvSpPr>
          <p:cNvPr id="763" name="Google Shape;763;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4" name="Google Shape;764;p51"/>
          <p:cNvSpPr/>
          <p:nvPr/>
        </p:nvSpPr>
        <p:spPr>
          <a:xfrm>
            <a:off x="286225" y="1070750"/>
            <a:ext cx="2583600" cy="913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65" name="Google Shape;765;p51"/>
          <p:cNvSpPr/>
          <p:nvPr/>
        </p:nvSpPr>
        <p:spPr>
          <a:xfrm>
            <a:off x="286075" y="2145300"/>
            <a:ext cx="2583600" cy="833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66" name="Google Shape;766;p51"/>
          <p:cNvSpPr/>
          <p:nvPr/>
        </p:nvSpPr>
        <p:spPr>
          <a:xfrm>
            <a:off x="286075" y="3139700"/>
            <a:ext cx="2583600" cy="544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67" name="Google Shape;767;p51"/>
          <p:cNvSpPr txBox="1"/>
          <p:nvPr>
            <p:ph idx="4294967295" type="title"/>
          </p:nvPr>
        </p:nvSpPr>
        <p:spPr>
          <a:xfrm>
            <a:off x="158025" y="1112750"/>
            <a:ext cx="2801100" cy="79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C3B1"/>
                </a:solidFill>
              </a:rPr>
              <a:t>Base de datos: </a:t>
            </a:r>
            <a:r>
              <a:rPr lang="en" sz="1800"/>
              <a:t>splash</a:t>
            </a:r>
            <a:endParaRPr sz="1800"/>
          </a:p>
          <a:p>
            <a:pPr indent="0" lvl="0" marL="0" rtl="0" algn="ctr">
              <a:spcBef>
                <a:spcPts val="0"/>
              </a:spcBef>
              <a:spcAft>
                <a:spcPts val="0"/>
              </a:spcAft>
              <a:buNone/>
            </a:pPr>
            <a:r>
              <a:rPr lang="en" sz="1800">
                <a:solidFill>
                  <a:srgbClr val="00C3B1"/>
                </a:solidFill>
              </a:rPr>
              <a:t>Imagenes recortadas de : </a:t>
            </a:r>
            <a:r>
              <a:rPr lang="en" sz="1800">
                <a:solidFill>
                  <a:srgbClr val="F1C232"/>
                </a:solidFill>
              </a:rPr>
              <a:t>tiles</a:t>
            </a:r>
            <a:endParaRPr sz="1800">
              <a:solidFill>
                <a:srgbClr val="FFC964"/>
              </a:solidFill>
            </a:endParaRPr>
          </a:p>
        </p:txBody>
      </p:sp>
      <p:sp>
        <p:nvSpPr>
          <p:cNvPr id="768" name="Google Shape;768;p51"/>
          <p:cNvSpPr/>
          <p:nvPr/>
        </p:nvSpPr>
        <p:spPr>
          <a:xfrm>
            <a:off x="3008250" y="891525"/>
            <a:ext cx="504900" cy="4042200"/>
          </a:xfrm>
          <a:prstGeom prst="rightBrace">
            <a:avLst>
              <a:gd fmla="val 50000" name="adj1"/>
              <a:gd fmla="val 50000" name="adj2"/>
            </a:avLst>
          </a:prstGeom>
          <a:noFill/>
          <a:ln cap="flat" cmpd="sng" w="38100">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1"/>
          <p:cNvSpPr txBox="1"/>
          <p:nvPr>
            <p:ph idx="4294967295" type="title"/>
          </p:nvPr>
        </p:nvSpPr>
        <p:spPr>
          <a:xfrm>
            <a:off x="474625" y="2211425"/>
            <a:ext cx="2271000" cy="66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C3B1"/>
                </a:solidFill>
              </a:rPr>
              <a:t>Se realiza una ejecución previa de descriptores</a:t>
            </a:r>
            <a:endParaRPr sz="1800">
              <a:solidFill>
                <a:srgbClr val="00C3B1"/>
              </a:solidFill>
            </a:endParaRPr>
          </a:p>
        </p:txBody>
      </p:sp>
      <p:sp>
        <p:nvSpPr>
          <p:cNvPr id="770" name="Google Shape;770;p51"/>
          <p:cNvSpPr txBox="1"/>
          <p:nvPr>
            <p:ph idx="4294967295" type="title"/>
          </p:nvPr>
        </p:nvSpPr>
        <p:spPr>
          <a:xfrm>
            <a:off x="649819" y="3092122"/>
            <a:ext cx="1673700" cy="6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88,5</a:t>
            </a:r>
            <a:r>
              <a:rPr lang="en" sz="2400">
                <a:solidFill>
                  <a:srgbClr val="00C3B1"/>
                </a:solidFill>
              </a:rPr>
              <a:t> % aciertos</a:t>
            </a:r>
            <a:endParaRPr sz="2400">
              <a:solidFill>
                <a:srgbClr val="00C3B1"/>
              </a:solidFill>
            </a:endParaRPr>
          </a:p>
        </p:txBody>
      </p:sp>
      <p:sp>
        <p:nvSpPr>
          <p:cNvPr id="771" name="Google Shape;771;p51"/>
          <p:cNvSpPr/>
          <p:nvPr/>
        </p:nvSpPr>
        <p:spPr>
          <a:xfrm>
            <a:off x="258925" y="3868550"/>
            <a:ext cx="25836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72" name="Google Shape;772;p51"/>
          <p:cNvSpPr txBox="1"/>
          <p:nvPr>
            <p:ph idx="4294967295" type="title"/>
          </p:nvPr>
        </p:nvSpPr>
        <p:spPr>
          <a:xfrm>
            <a:off x="474626" y="3731900"/>
            <a:ext cx="1920900" cy="6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1462 búsquedas</a:t>
            </a:r>
            <a:endParaRPr sz="2400">
              <a:solidFill>
                <a:srgbClr val="00C3B1"/>
              </a:solidFill>
            </a:endParaRPr>
          </a:p>
        </p:txBody>
      </p:sp>
      <p:sp>
        <p:nvSpPr>
          <p:cNvPr id="773" name="Google Shape;773;p51"/>
          <p:cNvSpPr/>
          <p:nvPr/>
        </p:nvSpPr>
        <p:spPr>
          <a:xfrm>
            <a:off x="286075" y="4531250"/>
            <a:ext cx="25836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74" name="Google Shape;774;p51"/>
          <p:cNvSpPr txBox="1"/>
          <p:nvPr>
            <p:ph idx="4294967295" type="title"/>
          </p:nvPr>
        </p:nvSpPr>
        <p:spPr>
          <a:xfrm>
            <a:off x="386325" y="4394600"/>
            <a:ext cx="2271000" cy="6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Tiempo total  6608 s</a:t>
            </a:r>
            <a:endParaRPr sz="2400">
              <a:solidFill>
                <a:srgbClr val="00C3B1"/>
              </a:solidFill>
            </a:endParaRPr>
          </a:p>
        </p:txBody>
      </p:sp>
      <p:pic>
        <p:nvPicPr>
          <p:cNvPr id="775" name="Google Shape;775;p51"/>
          <p:cNvPicPr preferRelativeResize="0"/>
          <p:nvPr/>
        </p:nvPicPr>
        <p:blipFill>
          <a:blip r:embed="rId3">
            <a:alphaModFix/>
          </a:blip>
          <a:stretch>
            <a:fillRect/>
          </a:stretch>
        </p:blipFill>
        <p:spPr>
          <a:xfrm>
            <a:off x="3651575" y="722781"/>
            <a:ext cx="5369426" cy="40270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4"/>
          <p:cNvSpPr txBox="1"/>
          <p:nvPr>
            <p:ph type="title"/>
          </p:nvPr>
        </p:nvSpPr>
        <p:spPr>
          <a:xfrm>
            <a:off x="1965900" y="1342426"/>
            <a:ext cx="5212200" cy="20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Motivación</a:t>
            </a:r>
            <a:endParaRPr/>
          </a:p>
        </p:txBody>
      </p:sp>
      <p:sp>
        <p:nvSpPr>
          <p:cNvPr id="406" name="Google Shape;406;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52"/>
          <p:cNvSpPr txBox="1"/>
          <p:nvPr>
            <p:ph type="title"/>
          </p:nvPr>
        </p:nvSpPr>
        <p:spPr>
          <a:xfrm>
            <a:off x="311625" y="299325"/>
            <a:ext cx="28011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Resultados:  </a:t>
            </a:r>
            <a:endParaRPr/>
          </a:p>
        </p:txBody>
      </p:sp>
      <p:sp>
        <p:nvSpPr>
          <p:cNvPr id="781" name="Google Shape;781;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2" name="Google Shape;782;p52"/>
          <p:cNvSpPr/>
          <p:nvPr/>
        </p:nvSpPr>
        <p:spPr>
          <a:xfrm>
            <a:off x="286225" y="1070750"/>
            <a:ext cx="2583600" cy="913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83" name="Google Shape;783;p52"/>
          <p:cNvSpPr/>
          <p:nvPr/>
        </p:nvSpPr>
        <p:spPr>
          <a:xfrm>
            <a:off x="286075" y="2145300"/>
            <a:ext cx="2583600" cy="833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84" name="Google Shape;784;p52"/>
          <p:cNvSpPr/>
          <p:nvPr/>
        </p:nvSpPr>
        <p:spPr>
          <a:xfrm>
            <a:off x="286075" y="3139700"/>
            <a:ext cx="2583600" cy="544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85" name="Google Shape;785;p52"/>
          <p:cNvSpPr txBox="1"/>
          <p:nvPr>
            <p:ph idx="4294967295" type="title"/>
          </p:nvPr>
        </p:nvSpPr>
        <p:spPr>
          <a:xfrm>
            <a:off x="158025" y="1112750"/>
            <a:ext cx="2801100" cy="79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C3B1"/>
                </a:solidFill>
              </a:rPr>
              <a:t>Base de datos: </a:t>
            </a:r>
            <a:r>
              <a:rPr lang="en" sz="1800"/>
              <a:t>splash</a:t>
            </a:r>
            <a:endParaRPr sz="1800"/>
          </a:p>
          <a:p>
            <a:pPr indent="0" lvl="0" marL="0" rtl="0" algn="ctr">
              <a:spcBef>
                <a:spcPts val="0"/>
              </a:spcBef>
              <a:spcAft>
                <a:spcPts val="0"/>
              </a:spcAft>
              <a:buNone/>
            </a:pPr>
            <a:r>
              <a:rPr lang="en" sz="1800">
                <a:solidFill>
                  <a:srgbClr val="00C3B1"/>
                </a:solidFill>
              </a:rPr>
              <a:t>Imagenes recortadas de : </a:t>
            </a:r>
            <a:r>
              <a:rPr lang="en" sz="1800">
                <a:solidFill>
                  <a:srgbClr val="F1C232"/>
                </a:solidFill>
              </a:rPr>
              <a:t>centered</a:t>
            </a:r>
            <a:endParaRPr sz="1800">
              <a:solidFill>
                <a:srgbClr val="FFC964"/>
              </a:solidFill>
            </a:endParaRPr>
          </a:p>
        </p:txBody>
      </p:sp>
      <p:sp>
        <p:nvSpPr>
          <p:cNvPr id="786" name="Google Shape;786;p52"/>
          <p:cNvSpPr/>
          <p:nvPr/>
        </p:nvSpPr>
        <p:spPr>
          <a:xfrm>
            <a:off x="3008250" y="891525"/>
            <a:ext cx="504900" cy="4042200"/>
          </a:xfrm>
          <a:prstGeom prst="rightBrace">
            <a:avLst>
              <a:gd fmla="val 50000" name="adj1"/>
              <a:gd fmla="val 50000" name="adj2"/>
            </a:avLst>
          </a:prstGeom>
          <a:noFill/>
          <a:ln cap="flat" cmpd="sng" w="38100">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2"/>
          <p:cNvSpPr txBox="1"/>
          <p:nvPr>
            <p:ph idx="4294967295" type="title"/>
          </p:nvPr>
        </p:nvSpPr>
        <p:spPr>
          <a:xfrm>
            <a:off x="474625" y="2211425"/>
            <a:ext cx="2271000" cy="66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C3B1"/>
                </a:solidFill>
              </a:rPr>
              <a:t>Se realiza una ejecución previa de descriptores</a:t>
            </a:r>
            <a:endParaRPr sz="1800">
              <a:solidFill>
                <a:srgbClr val="00C3B1"/>
              </a:solidFill>
            </a:endParaRPr>
          </a:p>
        </p:txBody>
      </p:sp>
      <p:sp>
        <p:nvSpPr>
          <p:cNvPr id="788" name="Google Shape;788;p52"/>
          <p:cNvSpPr txBox="1"/>
          <p:nvPr>
            <p:ph idx="4294967295" type="title"/>
          </p:nvPr>
        </p:nvSpPr>
        <p:spPr>
          <a:xfrm>
            <a:off x="649819" y="3092122"/>
            <a:ext cx="1673700" cy="6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49,3</a:t>
            </a:r>
            <a:r>
              <a:rPr lang="en" sz="2400">
                <a:solidFill>
                  <a:srgbClr val="00C3B1"/>
                </a:solidFill>
              </a:rPr>
              <a:t> % aciertos</a:t>
            </a:r>
            <a:endParaRPr sz="2400">
              <a:solidFill>
                <a:srgbClr val="00C3B1"/>
              </a:solidFill>
            </a:endParaRPr>
          </a:p>
        </p:txBody>
      </p:sp>
      <p:sp>
        <p:nvSpPr>
          <p:cNvPr id="789" name="Google Shape;789;p52"/>
          <p:cNvSpPr/>
          <p:nvPr/>
        </p:nvSpPr>
        <p:spPr>
          <a:xfrm>
            <a:off x="258925" y="3868550"/>
            <a:ext cx="25836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90" name="Google Shape;790;p52"/>
          <p:cNvSpPr txBox="1"/>
          <p:nvPr>
            <p:ph idx="4294967295" type="title"/>
          </p:nvPr>
        </p:nvSpPr>
        <p:spPr>
          <a:xfrm>
            <a:off x="474626" y="3731900"/>
            <a:ext cx="1920900" cy="6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1462 búsquedas</a:t>
            </a:r>
            <a:endParaRPr sz="2400">
              <a:solidFill>
                <a:srgbClr val="00C3B1"/>
              </a:solidFill>
            </a:endParaRPr>
          </a:p>
        </p:txBody>
      </p:sp>
      <p:sp>
        <p:nvSpPr>
          <p:cNvPr id="791" name="Google Shape;791;p52"/>
          <p:cNvSpPr/>
          <p:nvPr/>
        </p:nvSpPr>
        <p:spPr>
          <a:xfrm>
            <a:off x="286075" y="4531250"/>
            <a:ext cx="25836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792" name="Google Shape;792;p52"/>
          <p:cNvSpPr txBox="1"/>
          <p:nvPr>
            <p:ph idx="4294967295" type="title"/>
          </p:nvPr>
        </p:nvSpPr>
        <p:spPr>
          <a:xfrm>
            <a:off x="386325" y="4394600"/>
            <a:ext cx="2271000" cy="6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Tiempo total  4862 s</a:t>
            </a:r>
            <a:endParaRPr sz="2400">
              <a:solidFill>
                <a:srgbClr val="00C3B1"/>
              </a:solidFill>
            </a:endParaRPr>
          </a:p>
        </p:txBody>
      </p:sp>
      <p:pic>
        <p:nvPicPr>
          <p:cNvPr id="793" name="Google Shape;793;p52"/>
          <p:cNvPicPr preferRelativeResize="0"/>
          <p:nvPr/>
        </p:nvPicPr>
        <p:blipFill>
          <a:blip r:embed="rId3">
            <a:alphaModFix/>
          </a:blip>
          <a:stretch>
            <a:fillRect/>
          </a:stretch>
        </p:blipFill>
        <p:spPr>
          <a:xfrm>
            <a:off x="3651575" y="755325"/>
            <a:ext cx="5326050" cy="39945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53"/>
          <p:cNvSpPr txBox="1"/>
          <p:nvPr>
            <p:ph type="title"/>
          </p:nvPr>
        </p:nvSpPr>
        <p:spPr>
          <a:xfrm>
            <a:off x="311625" y="299325"/>
            <a:ext cx="28011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Resultados:  </a:t>
            </a:r>
            <a:endParaRPr/>
          </a:p>
        </p:txBody>
      </p:sp>
      <p:sp>
        <p:nvSpPr>
          <p:cNvPr id="799" name="Google Shape;799;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0" name="Google Shape;800;p53"/>
          <p:cNvSpPr/>
          <p:nvPr/>
        </p:nvSpPr>
        <p:spPr>
          <a:xfrm>
            <a:off x="286225" y="1070750"/>
            <a:ext cx="2583600" cy="913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801" name="Google Shape;801;p53"/>
          <p:cNvSpPr/>
          <p:nvPr/>
        </p:nvSpPr>
        <p:spPr>
          <a:xfrm>
            <a:off x="286075" y="2145300"/>
            <a:ext cx="2583600" cy="833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802" name="Google Shape;802;p53"/>
          <p:cNvSpPr/>
          <p:nvPr/>
        </p:nvSpPr>
        <p:spPr>
          <a:xfrm>
            <a:off x="286075" y="3139700"/>
            <a:ext cx="2583600" cy="544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803" name="Google Shape;803;p53"/>
          <p:cNvSpPr txBox="1"/>
          <p:nvPr>
            <p:ph idx="4294967295" type="title"/>
          </p:nvPr>
        </p:nvSpPr>
        <p:spPr>
          <a:xfrm>
            <a:off x="158025" y="1112750"/>
            <a:ext cx="2801100" cy="79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C3B1"/>
                </a:solidFill>
              </a:rPr>
              <a:t>Base de datos: </a:t>
            </a:r>
            <a:r>
              <a:rPr lang="en" sz="1800"/>
              <a:t>splash</a:t>
            </a:r>
            <a:endParaRPr sz="1800"/>
          </a:p>
          <a:p>
            <a:pPr indent="0" lvl="0" marL="0" rtl="0" algn="ctr">
              <a:spcBef>
                <a:spcPts val="0"/>
              </a:spcBef>
              <a:spcAft>
                <a:spcPts val="0"/>
              </a:spcAft>
              <a:buNone/>
            </a:pPr>
            <a:r>
              <a:rPr lang="en" sz="1800">
                <a:solidFill>
                  <a:srgbClr val="00C3B1"/>
                </a:solidFill>
              </a:rPr>
              <a:t>Imagenes recortadas de : </a:t>
            </a:r>
            <a:r>
              <a:rPr lang="en" sz="1800">
                <a:solidFill>
                  <a:srgbClr val="F1C232"/>
                </a:solidFill>
              </a:rPr>
              <a:t>loading</a:t>
            </a:r>
            <a:endParaRPr sz="1800">
              <a:solidFill>
                <a:srgbClr val="FFC964"/>
              </a:solidFill>
            </a:endParaRPr>
          </a:p>
        </p:txBody>
      </p:sp>
      <p:sp>
        <p:nvSpPr>
          <p:cNvPr id="804" name="Google Shape;804;p53"/>
          <p:cNvSpPr/>
          <p:nvPr/>
        </p:nvSpPr>
        <p:spPr>
          <a:xfrm>
            <a:off x="3008250" y="891525"/>
            <a:ext cx="504900" cy="4042200"/>
          </a:xfrm>
          <a:prstGeom prst="rightBrace">
            <a:avLst>
              <a:gd fmla="val 50000" name="adj1"/>
              <a:gd fmla="val 50000" name="adj2"/>
            </a:avLst>
          </a:prstGeom>
          <a:noFill/>
          <a:ln cap="flat" cmpd="sng" w="38100">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3"/>
          <p:cNvSpPr txBox="1"/>
          <p:nvPr>
            <p:ph idx="4294967295" type="title"/>
          </p:nvPr>
        </p:nvSpPr>
        <p:spPr>
          <a:xfrm>
            <a:off x="474625" y="2211425"/>
            <a:ext cx="2271000" cy="66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C3B1"/>
                </a:solidFill>
              </a:rPr>
              <a:t>Se realiza una ejecución previa de descriptores</a:t>
            </a:r>
            <a:endParaRPr sz="1800">
              <a:solidFill>
                <a:srgbClr val="00C3B1"/>
              </a:solidFill>
            </a:endParaRPr>
          </a:p>
        </p:txBody>
      </p:sp>
      <p:sp>
        <p:nvSpPr>
          <p:cNvPr id="806" name="Google Shape;806;p53"/>
          <p:cNvSpPr txBox="1"/>
          <p:nvPr>
            <p:ph idx="4294967295" type="title"/>
          </p:nvPr>
        </p:nvSpPr>
        <p:spPr>
          <a:xfrm>
            <a:off x="649819" y="3092122"/>
            <a:ext cx="1673700" cy="6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89,3</a:t>
            </a:r>
            <a:r>
              <a:rPr lang="en" sz="2400">
                <a:solidFill>
                  <a:srgbClr val="00C3B1"/>
                </a:solidFill>
              </a:rPr>
              <a:t>% aciertos</a:t>
            </a:r>
            <a:endParaRPr sz="2400">
              <a:solidFill>
                <a:srgbClr val="00C3B1"/>
              </a:solidFill>
            </a:endParaRPr>
          </a:p>
        </p:txBody>
      </p:sp>
      <p:sp>
        <p:nvSpPr>
          <p:cNvPr id="807" name="Google Shape;807;p53"/>
          <p:cNvSpPr/>
          <p:nvPr/>
        </p:nvSpPr>
        <p:spPr>
          <a:xfrm>
            <a:off x="258925" y="3868550"/>
            <a:ext cx="25836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808" name="Google Shape;808;p53"/>
          <p:cNvSpPr txBox="1"/>
          <p:nvPr>
            <p:ph idx="4294967295" type="title"/>
          </p:nvPr>
        </p:nvSpPr>
        <p:spPr>
          <a:xfrm>
            <a:off x="474626" y="3731900"/>
            <a:ext cx="1920900" cy="6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1462 búsquedas</a:t>
            </a:r>
            <a:endParaRPr sz="2400">
              <a:solidFill>
                <a:srgbClr val="00C3B1"/>
              </a:solidFill>
            </a:endParaRPr>
          </a:p>
        </p:txBody>
      </p:sp>
      <p:sp>
        <p:nvSpPr>
          <p:cNvPr id="809" name="Google Shape;809;p53"/>
          <p:cNvSpPr/>
          <p:nvPr/>
        </p:nvSpPr>
        <p:spPr>
          <a:xfrm>
            <a:off x="286075" y="4531250"/>
            <a:ext cx="25836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810" name="Google Shape;810;p53"/>
          <p:cNvSpPr txBox="1"/>
          <p:nvPr>
            <p:ph idx="4294967295" type="title"/>
          </p:nvPr>
        </p:nvSpPr>
        <p:spPr>
          <a:xfrm>
            <a:off x="386325" y="4394600"/>
            <a:ext cx="2271000" cy="6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Tiempo total  5633 s</a:t>
            </a:r>
            <a:endParaRPr sz="2400">
              <a:solidFill>
                <a:srgbClr val="00C3B1"/>
              </a:solidFill>
            </a:endParaRPr>
          </a:p>
        </p:txBody>
      </p:sp>
      <p:pic>
        <p:nvPicPr>
          <p:cNvPr id="811" name="Google Shape;811;p53"/>
          <p:cNvPicPr preferRelativeResize="0"/>
          <p:nvPr/>
        </p:nvPicPr>
        <p:blipFill>
          <a:blip r:embed="rId3">
            <a:alphaModFix/>
          </a:blip>
          <a:stretch>
            <a:fillRect/>
          </a:stretch>
        </p:blipFill>
        <p:spPr>
          <a:xfrm>
            <a:off x="3651575" y="755313"/>
            <a:ext cx="5326050" cy="39945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grpSp>
        <p:nvGrpSpPr>
          <p:cNvPr id="816" name="Google Shape;816;p54"/>
          <p:cNvGrpSpPr/>
          <p:nvPr/>
        </p:nvGrpSpPr>
        <p:grpSpPr>
          <a:xfrm>
            <a:off x="3735153" y="969207"/>
            <a:ext cx="2760930" cy="3163263"/>
            <a:chOff x="3735153" y="969207"/>
            <a:chExt cx="2760930" cy="3163263"/>
          </a:xfrm>
        </p:grpSpPr>
        <p:pic>
          <p:nvPicPr>
            <p:cNvPr id="817" name="Google Shape;817;p54"/>
            <p:cNvPicPr preferRelativeResize="0"/>
            <p:nvPr/>
          </p:nvPicPr>
          <p:blipFill>
            <a:blip r:embed="rId3">
              <a:alphaModFix amt="63000"/>
            </a:blip>
            <a:stretch>
              <a:fillRect/>
            </a:stretch>
          </p:blipFill>
          <p:spPr>
            <a:xfrm rot="7889115">
              <a:off x="3672672" y="1858813"/>
              <a:ext cx="2885891" cy="1133637"/>
            </a:xfrm>
            <a:prstGeom prst="rect">
              <a:avLst/>
            </a:prstGeom>
            <a:noFill/>
            <a:ln>
              <a:noFill/>
            </a:ln>
          </p:spPr>
        </p:pic>
        <p:sp>
          <p:nvSpPr>
            <p:cNvPr id="818" name="Google Shape;818;p54"/>
            <p:cNvSpPr/>
            <p:nvPr/>
          </p:nvSpPr>
          <p:spPr>
            <a:xfrm>
              <a:off x="4699055" y="2157574"/>
              <a:ext cx="1738059" cy="1974896"/>
            </a:xfrm>
            <a:custGeom>
              <a:rect b="b" l="l" r="r" t="t"/>
              <a:pathLst>
                <a:path extrusionOk="0" h="104561" w="92046">
                  <a:moveTo>
                    <a:pt x="37490" y="21548"/>
                  </a:moveTo>
                  <a:cubicBezTo>
                    <a:pt x="37570" y="21667"/>
                    <a:pt x="37729" y="21867"/>
                    <a:pt x="37929" y="22147"/>
                  </a:cubicBezTo>
                  <a:lnTo>
                    <a:pt x="37330" y="22147"/>
                  </a:lnTo>
                  <a:lnTo>
                    <a:pt x="37490" y="21548"/>
                  </a:lnTo>
                  <a:close/>
                  <a:moveTo>
                    <a:pt x="49280" y="21947"/>
                  </a:moveTo>
                  <a:lnTo>
                    <a:pt x="49280" y="21947"/>
                  </a:lnTo>
                  <a:cubicBezTo>
                    <a:pt x="48880" y="23626"/>
                    <a:pt x="48521" y="25265"/>
                    <a:pt x="48321" y="25944"/>
                  </a:cubicBezTo>
                  <a:cubicBezTo>
                    <a:pt x="48121" y="25824"/>
                    <a:pt x="47881" y="25784"/>
                    <a:pt x="47601" y="25744"/>
                  </a:cubicBezTo>
                  <a:cubicBezTo>
                    <a:pt x="47323" y="25668"/>
                    <a:pt x="47028" y="25640"/>
                    <a:pt x="46717" y="25640"/>
                  </a:cubicBezTo>
                  <a:cubicBezTo>
                    <a:pt x="46538" y="25640"/>
                    <a:pt x="46353" y="25650"/>
                    <a:pt x="46163" y="25664"/>
                  </a:cubicBezTo>
                  <a:lnTo>
                    <a:pt x="46003" y="25544"/>
                  </a:lnTo>
                  <a:cubicBezTo>
                    <a:pt x="46562" y="25464"/>
                    <a:pt x="47042" y="25185"/>
                    <a:pt x="47521" y="24745"/>
                  </a:cubicBezTo>
                  <a:cubicBezTo>
                    <a:pt x="48201" y="23986"/>
                    <a:pt x="48800" y="23026"/>
                    <a:pt x="49280" y="21947"/>
                  </a:cubicBezTo>
                  <a:close/>
                  <a:moveTo>
                    <a:pt x="19704" y="47327"/>
                  </a:moveTo>
                  <a:lnTo>
                    <a:pt x="19704" y="47327"/>
                  </a:lnTo>
                  <a:cubicBezTo>
                    <a:pt x="19704" y="47327"/>
                    <a:pt x="19704" y="47344"/>
                    <a:pt x="19715" y="47355"/>
                  </a:cubicBezTo>
                  <a:lnTo>
                    <a:pt x="19715" y="47355"/>
                  </a:lnTo>
                  <a:cubicBezTo>
                    <a:pt x="19709" y="47350"/>
                    <a:pt x="19704" y="47341"/>
                    <a:pt x="19704" y="47327"/>
                  </a:cubicBezTo>
                  <a:close/>
                  <a:moveTo>
                    <a:pt x="18272" y="1"/>
                  </a:moveTo>
                  <a:cubicBezTo>
                    <a:pt x="17740" y="1"/>
                    <a:pt x="16812" y="877"/>
                    <a:pt x="16906" y="1604"/>
                  </a:cubicBezTo>
                  <a:lnTo>
                    <a:pt x="15507" y="5600"/>
                  </a:lnTo>
                  <a:cubicBezTo>
                    <a:pt x="15348" y="5680"/>
                    <a:pt x="15308" y="5800"/>
                    <a:pt x="15308" y="5880"/>
                  </a:cubicBezTo>
                  <a:cubicBezTo>
                    <a:pt x="15348" y="6240"/>
                    <a:pt x="14188" y="6160"/>
                    <a:pt x="14228" y="6640"/>
                  </a:cubicBezTo>
                  <a:cubicBezTo>
                    <a:pt x="14308" y="7159"/>
                    <a:pt x="13629" y="7479"/>
                    <a:pt x="13429" y="7799"/>
                  </a:cubicBezTo>
                  <a:cubicBezTo>
                    <a:pt x="13229" y="8039"/>
                    <a:pt x="13989" y="8398"/>
                    <a:pt x="13189" y="9198"/>
                  </a:cubicBezTo>
                  <a:cubicBezTo>
                    <a:pt x="12989" y="9437"/>
                    <a:pt x="13509" y="10357"/>
                    <a:pt x="13709" y="10636"/>
                  </a:cubicBezTo>
                  <a:cubicBezTo>
                    <a:pt x="13709" y="10636"/>
                    <a:pt x="13749" y="10636"/>
                    <a:pt x="13749" y="10676"/>
                  </a:cubicBezTo>
                  <a:lnTo>
                    <a:pt x="13189" y="12275"/>
                  </a:lnTo>
                  <a:cubicBezTo>
                    <a:pt x="11910" y="12675"/>
                    <a:pt x="10591" y="13274"/>
                    <a:pt x="9352" y="14273"/>
                  </a:cubicBezTo>
                  <a:cubicBezTo>
                    <a:pt x="10352" y="14433"/>
                    <a:pt x="11391" y="14473"/>
                    <a:pt x="12390" y="14473"/>
                  </a:cubicBezTo>
                  <a:lnTo>
                    <a:pt x="1199" y="48606"/>
                  </a:lnTo>
                  <a:lnTo>
                    <a:pt x="0" y="60516"/>
                  </a:lnTo>
                  <a:lnTo>
                    <a:pt x="0" y="60516"/>
                  </a:lnTo>
                  <a:lnTo>
                    <a:pt x="6635" y="48446"/>
                  </a:lnTo>
                  <a:lnTo>
                    <a:pt x="15228" y="14233"/>
                  </a:lnTo>
                  <a:cubicBezTo>
                    <a:pt x="17106" y="13954"/>
                    <a:pt x="18945" y="13354"/>
                    <a:pt x="20623" y="12435"/>
                  </a:cubicBezTo>
                  <a:cubicBezTo>
                    <a:pt x="20771" y="12398"/>
                    <a:pt x="19113" y="11782"/>
                    <a:pt x="16782" y="11782"/>
                  </a:cubicBezTo>
                  <a:cubicBezTo>
                    <a:pt x="16588" y="11782"/>
                    <a:pt x="16389" y="11786"/>
                    <a:pt x="16187" y="11795"/>
                  </a:cubicBezTo>
                  <a:lnTo>
                    <a:pt x="16227" y="11476"/>
                  </a:lnTo>
                  <a:cubicBezTo>
                    <a:pt x="16986" y="11356"/>
                    <a:pt x="19344" y="10197"/>
                    <a:pt x="20583" y="9357"/>
                  </a:cubicBezTo>
                  <a:lnTo>
                    <a:pt x="22901" y="9677"/>
                  </a:lnTo>
                  <a:cubicBezTo>
                    <a:pt x="24569" y="10138"/>
                    <a:pt x="26804" y="10663"/>
                    <a:pt x="28431" y="10663"/>
                  </a:cubicBezTo>
                  <a:cubicBezTo>
                    <a:pt x="28637" y="10663"/>
                    <a:pt x="28833" y="10654"/>
                    <a:pt x="29016" y="10636"/>
                  </a:cubicBezTo>
                  <a:lnTo>
                    <a:pt x="30895" y="10956"/>
                  </a:lnTo>
                  <a:cubicBezTo>
                    <a:pt x="30895" y="10956"/>
                    <a:pt x="30895" y="10956"/>
                    <a:pt x="30895" y="10956"/>
                  </a:cubicBezTo>
                  <a:lnTo>
                    <a:pt x="30895" y="10956"/>
                  </a:lnTo>
                  <a:cubicBezTo>
                    <a:pt x="30895" y="10956"/>
                    <a:pt x="30867" y="10956"/>
                    <a:pt x="30845" y="10964"/>
                  </a:cubicBezTo>
                  <a:lnTo>
                    <a:pt x="30845" y="10964"/>
                  </a:lnTo>
                  <a:cubicBezTo>
                    <a:pt x="30861" y="10961"/>
                    <a:pt x="30878" y="10958"/>
                    <a:pt x="30895" y="10956"/>
                  </a:cubicBezTo>
                  <a:lnTo>
                    <a:pt x="30895" y="10956"/>
                  </a:lnTo>
                  <a:lnTo>
                    <a:pt x="30815" y="10996"/>
                  </a:lnTo>
                  <a:cubicBezTo>
                    <a:pt x="30815" y="10980"/>
                    <a:pt x="30829" y="10970"/>
                    <a:pt x="30845" y="10964"/>
                  </a:cubicBezTo>
                  <a:lnTo>
                    <a:pt x="30845" y="10964"/>
                  </a:lnTo>
                  <a:cubicBezTo>
                    <a:pt x="29895" y="11150"/>
                    <a:pt x="28760" y="13230"/>
                    <a:pt x="27817" y="15273"/>
                  </a:cubicBezTo>
                  <a:cubicBezTo>
                    <a:pt x="20743" y="24026"/>
                    <a:pt x="23501" y="28542"/>
                    <a:pt x="23981" y="29221"/>
                  </a:cubicBezTo>
                  <a:cubicBezTo>
                    <a:pt x="20783" y="34177"/>
                    <a:pt x="19104" y="41931"/>
                    <a:pt x="19704" y="47327"/>
                  </a:cubicBezTo>
                  <a:lnTo>
                    <a:pt x="17865" y="51923"/>
                  </a:lnTo>
                  <a:lnTo>
                    <a:pt x="18265" y="52323"/>
                  </a:lnTo>
                  <a:cubicBezTo>
                    <a:pt x="17386" y="54201"/>
                    <a:pt x="14468" y="60916"/>
                    <a:pt x="16946" y="64832"/>
                  </a:cubicBezTo>
                  <a:cubicBezTo>
                    <a:pt x="17066" y="65032"/>
                    <a:pt x="17226" y="65232"/>
                    <a:pt x="17426" y="65392"/>
                  </a:cubicBezTo>
                  <a:cubicBezTo>
                    <a:pt x="17386" y="66311"/>
                    <a:pt x="17386" y="67151"/>
                    <a:pt x="17386" y="67990"/>
                  </a:cubicBezTo>
                  <a:cubicBezTo>
                    <a:pt x="16666" y="69988"/>
                    <a:pt x="16866" y="72226"/>
                    <a:pt x="17186" y="73745"/>
                  </a:cubicBezTo>
                  <a:cubicBezTo>
                    <a:pt x="16627" y="74185"/>
                    <a:pt x="16267" y="74465"/>
                    <a:pt x="16267" y="74465"/>
                  </a:cubicBezTo>
                  <a:cubicBezTo>
                    <a:pt x="15028" y="76343"/>
                    <a:pt x="16027" y="79341"/>
                    <a:pt x="16027" y="79341"/>
                  </a:cubicBezTo>
                  <a:lnTo>
                    <a:pt x="13949" y="81579"/>
                  </a:lnTo>
                  <a:cubicBezTo>
                    <a:pt x="13949" y="81579"/>
                    <a:pt x="13989" y="81939"/>
                    <a:pt x="14069" y="82458"/>
                  </a:cubicBezTo>
                  <a:cubicBezTo>
                    <a:pt x="13549" y="83537"/>
                    <a:pt x="12350" y="85895"/>
                    <a:pt x="11391" y="88613"/>
                  </a:cubicBezTo>
                  <a:cubicBezTo>
                    <a:pt x="9952" y="92210"/>
                    <a:pt x="8753" y="96367"/>
                    <a:pt x="8153" y="98445"/>
                  </a:cubicBezTo>
                  <a:lnTo>
                    <a:pt x="8033" y="98445"/>
                  </a:lnTo>
                  <a:cubicBezTo>
                    <a:pt x="7034" y="99045"/>
                    <a:pt x="6275" y="104440"/>
                    <a:pt x="6275" y="104440"/>
                  </a:cubicBezTo>
                  <a:lnTo>
                    <a:pt x="17945" y="104440"/>
                  </a:lnTo>
                  <a:cubicBezTo>
                    <a:pt x="18345" y="102802"/>
                    <a:pt x="16147" y="101003"/>
                    <a:pt x="14628" y="99964"/>
                  </a:cubicBezTo>
                  <a:cubicBezTo>
                    <a:pt x="13749" y="99364"/>
                    <a:pt x="14468" y="98205"/>
                    <a:pt x="13549" y="97926"/>
                  </a:cubicBezTo>
                  <a:cubicBezTo>
                    <a:pt x="13589" y="97606"/>
                    <a:pt x="13709" y="97326"/>
                    <a:pt x="13829" y="97006"/>
                  </a:cubicBezTo>
                  <a:cubicBezTo>
                    <a:pt x="14149" y="96966"/>
                    <a:pt x="14508" y="96846"/>
                    <a:pt x="14828" y="96767"/>
                  </a:cubicBezTo>
                  <a:lnTo>
                    <a:pt x="15108" y="94928"/>
                  </a:lnTo>
                  <a:cubicBezTo>
                    <a:pt x="15108" y="94928"/>
                    <a:pt x="21103" y="89892"/>
                    <a:pt x="21822" y="85895"/>
                  </a:cubicBezTo>
                  <a:cubicBezTo>
                    <a:pt x="22821" y="85536"/>
                    <a:pt x="23541" y="85216"/>
                    <a:pt x="23541" y="85216"/>
                  </a:cubicBezTo>
                  <a:lnTo>
                    <a:pt x="23701" y="82458"/>
                  </a:lnTo>
                  <a:cubicBezTo>
                    <a:pt x="25379" y="82258"/>
                    <a:pt x="27178" y="78421"/>
                    <a:pt x="27178" y="78421"/>
                  </a:cubicBezTo>
                  <a:cubicBezTo>
                    <a:pt x="27178" y="78421"/>
                    <a:pt x="27018" y="77622"/>
                    <a:pt x="26578" y="76583"/>
                  </a:cubicBezTo>
                  <a:lnTo>
                    <a:pt x="28897" y="71227"/>
                  </a:lnTo>
                  <a:lnTo>
                    <a:pt x="28897" y="71187"/>
                  </a:lnTo>
                  <a:cubicBezTo>
                    <a:pt x="28817" y="70987"/>
                    <a:pt x="28617" y="70228"/>
                    <a:pt x="28217" y="69229"/>
                  </a:cubicBezTo>
                  <a:cubicBezTo>
                    <a:pt x="28537" y="67830"/>
                    <a:pt x="28737" y="66431"/>
                    <a:pt x="28817" y="65032"/>
                  </a:cubicBezTo>
                  <a:cubicBezTo>
                    <a:pt x="29792" y="65268"/>
                    <a:pt x="30683" y="65362"/>
                    <a:pt x="31512" y="65362"/>
                  </a:cubicBezTo>
                  <a:cubicBezTo>
                    <a:pt x="31668" y="65362"/>
                    <a:pt x="31822" y="65358"/>
                    <a:pt x="31974" y="65352"/>
                  </a:cubicBezTo>
                  <a:cubicBezTo>
                    <a:pt x="35931" y="68350"/>
                    <a:pt x="41486" y="72986"/>
                    <a:pt x="42366" y="75983"/>
                  </a:cubicBezTo>
                  <a:cubicBezTo>
                    <a:pt x="42565" y="76743"/>
                    <a:pt x="42685" y="77502"/>
                    <a:pt x="42685" y="78222"/>
                  </a:cubicBezTo>
                  <a:cubicBezTo>
                    <a:pt x="41926" y="79381"/>
                    <a:pt x="40767" y="81339"/>
                    <a:pt x="40607" y="83297"/>
                  </a:cubicBezTo>
                  <a:cubicBezTo>
                    <a:pt x="40367" y="86175"/>
                    <a:pt x="39528" y="95168"/>
                    <a:pt x="37490" y="98765"/>
                  </a:cubicBezTo>
                  <a:cubicBezTo>
                    <a:pt x="37410" y="98885"/>
                    <a:pt x="37370" y="98965"/>
                    <a:pt x="37330" y="99125"/>
                  </a:cubicBezTo>
                  <a:cubicBezTo>
                    <a:pt x="37290" y="99165"/>
                    <a:pt x="37290" y="99205"/>
                    <a:pt x="37210" y="99284"/>
                  </a:cubicBezTo>
                  <a:lnTo>
                    <a:pt x="37210" y="99324"/>
                  </a:lnTo>
                  <a:cubicBezTo>
                    <a:pt x="36131" y="101643"/>
                    <a:pt x="35971" y="104560"/>
                    <a:pt x="35971" y="104560"/>
                  </a:cubicBezTo>
                  <a:lnTo>
                    <a:pt x="53956" y="104560"/>
                  </a:lnTo>
                  <a:lnTo>
                    <a:pt x="53956" y="104400"/>
                  </a:lnTo>
                  <a:cubicBezTo>
                    <a:pt x="52078" y="102522"/>
                    <a:pt x="49760" y="101123"/>
                    <a:pt x="47162" y="100364"/>
                  </a:cubicBezTo>
                  <a:cubicBezTo>
                    <a:pt x="43964" y="99364"/>
                    <a:pt x="43804" y="97606"/>
                    <a:pt x="43804" y="97606"/>
                  </a:cubicBezTo>
                  <a:cubicBezTo>
                    <a:pt x="43804" y="97606"/>
                    <a:pt x="43485" y="97966"/>
                    <a:pt x="42965" y="98405"/>
                  </a:cubicBezTo>
                  <a:cubicBezTo>
                    <a:pt x="42925" y="97806"/>
                    <a:pt x="42925" y="97206"/>
                    <a:pt x="43125" y="96727"/>
                  </a:cubicBezTo>
                  <a:cubicBezTo>
                    <a:pt x="43884" y="96727"/>
                    <a:pt x="44804" y="96607"/>
                    <a:pt x="45883" y="96127"/>
                  </a:cubicBezTo>
                  <a:lnTo>
                    <a:pt x="45363" y="94089"/>
                  </a:lnTo>
                  <a:lnTo>
                    <a:pt x="50559" y="82218"/>
                  </a:lnTo>
                  <a:cubicBezTo>
                    <a:pt x="52278" y="81939"/>
                    <a:pt x="53676" y="81299"/>
                    <a:pt x="53676" y="81299"/>
                  </a:cubicBezTo>
                  <a:lnTo>
                    <a:pt x="53117" y="77502"/>
                  </a:lnTo>
                  <a:cubicBezTo>
                    <a:pt x="56554" y="72306"/>
                    <a:pt x="50879" y="68829"/>
                    <a:pt x="50879" y="68829"/>
                  </a:cubicBezTo>
                  <a:cubicBezTo>
                    <a:pt x="50799" y="68949"/>
                    <a:pt x="50719" y="69109"/>
                    <a:pt x="50599" y="69189"/>
                  </a:cubicBezTo>
                  <a:cubicBezTo>
                    <a:pt x="49280" y="65712"/>
                    <a:pt x="42366" y="58158"/>
                    <a:pt x="41366" y="57758"/>
                  </a:cubicBezTo>
                  <a:cubicBezTo>
                    <a:pt x="41366" y="57758"/>
                    <a:pt x="41207" y="58158"/>
                    <a:pt x="41087" y="58757"/>
                  </a:cubicBezTo>
                  <a:cubicBezTo>
                    <a:pt x="40727" y="58398"/>
                    <a:pt x="40407" y="58118"/>
                    <a:pt x="40087" y="57798"/>
                  </a:cubicBezTo>
                  <a:lnTo>
                    <a:pt x="40087" y="57758"/>
                  </a:lnTo>
                  <a:cubicBezTo>
                    <a:pt x="40167" y="57438"/>
                    <a:pt x="40167" y="57239"/>
                    <a:pt x="40167" y="57239"/>
                  </a:cubicBezTo>
                  <a:lnTo>
                    <a:pt x="36331" y="53242"/>
                  </a:lnTo>
                  <a:lnTo>
                    <a:pt x="35571" y="50604"/>
                  </a:lnTo>
                  <a:cubicBezTo>
                    <a:pt x="39968" y="47526"/>
                    <a:pt x="45283" y="40732"/>
                    <a:pt x="47362" y="35536"/>
                  </a:cubicBezTo>
                  <a:lnTo>
                    <a:pt x="47481" y="35736"/>
                  </a:lnTo>
                  <a:cubicBezTo>
                    <a:pt x="47481" y="35736"/>
                    <a:pt x="55195" y="43370"/>
                    <a:pt x="60311" y="44449"/>
                  </a:cubicBezTo>
                  <a:cubicBezTo>
                    <a:pt x="62150" y="52323"/>
                    <a:pt x="65946" y="62195"/>
                    <a:pt x="73900" y="71547"/>
                  </a:cubicBezTo>
                  <a:cubicBezTo>
                    <a:pt x="92045" y="49005"/>
                    <a:pt x="80734" y="24066"/>
                    <a:pt x="80734" y="24066"/>
                  </a:cubicBezTo>
                  <a:lnTo>
                    <a:pt x="75339" y="21268"/>
                  </a:lnTo>
                  <a:lnTo>
                    <a:pt x="58712" y="29661"/>
                  </a:lnTo>
                  <a:cubicBezTo>
                    <a:pt x="58712" y="29661"/>
                    <a:pt x="58592" y="31260"/>
                    <a:pt x="58752" y="33977"/>
                  </a:cubicBezTo>
                  <a:cubicBezTo>
                    <a:pt x="57793" y="33218"/>
                    <a:pt x="56794" y="32539"/>
                    <a:pt x="55835" y="31859"/>
                  </a:cubicBezTo>
                  <a:lnTo>
                    <a:pt x="56194" y="31859"/>
                  </a:lnTo>
                  <a:cubicBezTo>
                    <a:pt x="56194" y="31859"/>
                    <a:pt x="51838" y="27543"/>
                    <a:pt x="48800" y="26144"/>
                  </a:cubicBezTo>
                  <a:cubicBezTo>
                    <a:pt x="49280" y="25145"/>
                    <a:pt x="51278" y="20229"/>
                    <a:pt x="50999" y="15792"/>
                  </a:cubicBezTo>
                  <a:cubicBezTo>
                    <a:pt x="50999" y="15552"/>
                    <a:pt x="50959" y="15273"/>
                    <a:pt x="50959" y="15033"/>
                  </a:cubicBezTo>
                  <a:cubicBezTo>
                    <a:pt x="50879" y="13594"/>
                    <a:pt x="50319" y="12235"/>
                    <a:pt x="49520" y="11076"/>
                  </a:cubicBezTo>
                  <a:cubicBezTo>
                    <a:pt x="49040" y="10477"/>
                    <a:pt x="48521" y="9957"/>
                    <a:pt x="47921" y="9477"/>
                  </a:cubicBezTo>
                  <a:lnTo>
                    <a:pt x="47921" y="9437"/>
                  </a:lnTo>
                  <a:cubicBezTo>
                    <a:pt x="47322" y="8438"/>
                    <a:pt x="46522" y="7559"/>
                    <a:pt x="45563" y="6839"/>
                  </a:cubicBezTo>
                  <a:cubicBezTo>
                    <a:pt x="44804" y="7079"/>
                    <a:pt x="44044" y="7559"/>
                    <a:pt x="43445" y="8078"/>
                  </a:cubicBezTo>
                  <a:cubicBezTo>
                    <a:pt x="41566" y="8198"/>
                    <a:pt x="39808" y="9158"/>
                    <a:pt x="38848" y="10556"/>
                  </a:cubicBezTo>
                  <a:cubicBezTo>
                    <a:pt x="38808" y="8798"/>
                    <a:pt x="38569" y="7399"/>
                    <a:pt x="38009" y="6600"/>
                  </a:cubicBezTo>
                  <a:cubicBezTo>
                    <a:pt x="37016" y="5071"/>
                    <a:pt x="34195" y="4639"/>
                    <a:pt x="31119" y="4639"/>
                  </a:cubicBezTo>
                  <a:cubicBezTo>
                    <a:pt x="30978" y="4639"/>
                    <a:pt x="30837" y="4640"/>
                    <a:pt x="30695" y="4641"/>
                  </a:cubicBezTo>
                  <a:cubicBezTo>
                    <a:pt x="30105" y="4464"/>
                    <a:pt x="28691" y="4151"/>
                    <a:pt x="26912" y="4151"/>
                  </a:cubicBezTo>
                  <a:cubicBezTo>
                    <a:pt x="25077" y="4151"/>
                    <a:pt x="22853" y="4484"/>
                    <a:pt x="20743" y="5640"/>
                  </a:cubicBezTo>
                  <a:cubicBezTo>
                    <a:pt x="20743" y="5640"/>
                    <a:pt x="20703" y="5720"/>
                    <a:pt x="20583" y="5840"/>
                  </a:cubicBezTo>
                  <a:cubicBezTo>
                    <a:pt x="20119" y="5608"/>
                    <a:pt x="19280" y="5039"/>
                    <a:pt x="18212" y="5039"/>
                  </a:cubicBezTo>
                  <a:cubicBezTo>
                    <a:pt x="18177" y="5039"/>
                    <a:pt x="18141" y="5040"/>
                    <a:pt x="18105" y="5041"/>
                  </a:cubicBezTo>
                  <a:lnTo>
                    <a:pt x="17546" y="5041"/>
                  </a:lnTo>
                  <a:lnTo>
                    <a:pt x="18225" y="1684"/>
                  </a:lnTo>
                  <a:cubicBezTo>
                    <a:pt x="18225" y="1684"/>
                    <a:pt x="18945" y="844"/>
                    <a:pt x="18585" y="205"/>
                  </a:cubicBezTo>
                  <a:cubicBezTo>
                    <a:pt x="18526" y="62"/>
                    <a:pt x="18413" y="1"/>
                    <a:pt x="18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54"/>
          <p:cNvGrpSpPr/>
          <p:nvPr/>
        </p:nvGrpSpPr>
        <p:grpSpPr>
          <a:xfrm>
            <a:off x="6608600" y="1667150"/>
            <a:ext cx="1813017" cy="2495333"/>
            <a:chOff x="6608600" y="1667150"/>
            <a:chExt cx="1813017" cy="2495333"/>
          </a:xfrm>
        </p:grpSpPr>
        <p:pic>
          <p:nvPicPr>
            <p:cNvPr id="820" name="Google Shape;820;p54"/>
            <p:cNvPicPr preferRelativeResize="0"/>
            <p:nvPr/>
          </p:nvPicPr>
          <p:blipFill>
            <a:blip r:embed="rId4">
              <a:alphaModFix amt="77000"/>
            </a:blip>
            <a:stretch>
              <a:fillRect/>
            </a:stretch>
          </p:blipFill>
          <p:spPr>
            <a:xfrm>
              <a:off x="6608600" y="1667150"/>
              <a:ext cx="1153650" cy="1467050"/>
            </a:xfrm>
            <a:prstGeom prst="rect">
              <a:avLst/>
            </a:prstGeom>
            <a:noFill/>
            <a:ln>
              <a:noFill/>
            </a:ln>
          </p:spPr>
        </p:pic>
        <p:sp>
          <p:nvSpPr>
            <p:cNvPr id="821" name="Google Shape;821;p54"/>
            <p:cNvSpPr/>
            <p:nvPr/>
          </p:nvSpPr>
          <p:spPr>
            <a:xfrm>
              <a:off x="6758000" y="2187619"/>
              <a:ext cx="1663618" cy="1974863"/>
            </a:xfrm>
            <a:custGeom>
              <a:rect b="b" l="l" r="r" t="t"/>
              <a:pathLst>
                <a:path extrusionOk="0" h="72492" w="61067">
                  <a:moveTo>
                    <a:pt x="12100" y="43873"/>
                  </a:moveTo>
                  <a:cubicBezTo>
                    <a:pt x="12190" y="43918"/>
                    <a:pt x="12234" y="43963"/>
                    <a:pt x="12369" y="44008"/>
                  </a:cubicBezTo>
                  <a:cubicBezTo>
                    <a:pt x="12369" y="44859"/>
                    <a:pt x="12414" y="45531"/>
                    <a:pt x="12638" y="46114"/>
                  </a:cubicBezTo>
                  <a:cubicBezTo>
                    <a:pt x="12458" y="46383"/>
                    <a:pt x="12369" y="46652"/>
                    <a:pt x="12234" y="46921"/>
                  </a:cubicBezTo>
                  <a:cubicBezTo>
                    <a:pt x="12010" y="47055"/>
                    <a:pt x="11741" y="47234"/>
                    <a:pt x="11517" y="47369"/>
                  </a:cubicBezTo>
                  <a:lnTo>
                    <a:pt x="11517" y="47324"/>
                  </a:lnTo>
                  <a:cubicBezTo>
                    <a:pt x="11697" y="46114"/>
                    <a:pt x="11921" y="44904"/>
                    <a:pt x="12100" y="43873"/>
                  </a:cubicBezTo>
                  <a:close/>
                  <a:moveTo>
                    <a:pt x="20749" y="0"/>
                  </a:moveTo>
                  <a:lnTo>
                    <a:pt x="20749" y="0"/>
                  </a:lnTo>
                  <a:cubicBezTo>
                    <a:pt x="20301" y="4930"/>
                    <a:pt x="18150" y="8963"/>
                    <a:pt x="15954" y="12369"/>
                  </a:cubicBezTo>
                  <a:cubicBezTo>
                    <a:pt x="15685" y="8560"/>
                    <a:pt x="16357" y="4751"/>
                    <a:pt x="16492" y="3720"/>
                  </a:cubicBezTo>
                  <a:lnTo>
                    <a:pt x="16492" y="3720"/>
                  </a:lnTo>
                  <a:cubicBezTo>
                    <a:pt x="14789" y="6947"/>
                    <a:pt x="12817" y="11786"/>
                    <a:pt x="11876" y="16671"/>
                  </a:cubicBezTo>
                  <a:cubicBezTo>
                    <a:pt x="11746" y="15936"/>
                    <a:pt x="11533" y="15117"/>
                    <a:pt x="11559" y="14295"/>
                  </a:cubicBezTo>
                  <a:lnTo>
                    <a:pt x="11559" y="14295"/>
                  </a:lnTo>
                  <a:cubicBezTo>
                    <a:pt x="11560" y="14325"/>
                    <a:pt x="11561" y="14356"/>
                    <a:pt x="11562" y="14386"/>
                  </a:cubicBezTo>
                  <a:lnTo>
                    <a:pt x="11562" y="14206"/>
                  </a:lnTo>
                  <a:lnTo>
                    <a:pt x="11562" y="14206"/>
                  </a:lnTo>
                  <a:cubicBezTo>
                    <a:pt x="11561" y="14236"/>
                    <a:pt x="11559" y="14266"/>
                    <a:pt x="11559" y="14295"/>
                  </a:cubicBezTo>
                  <a:lnTo>
                    <a:pt x="11559" y="14295"/>
                  </a:lnTo>
                  <a:cubicBezTo>
                    <a:pt x="11437" y="11181"/>
                    <a:pt x="11929" y="7725"/>
                    <a:pt x="12772" y="4796"/>
                  </a:cubicBezTo>
                  <a:lnTo>
                    <a:pt x="12772" y="4796"/>
                  </a:lnTo>
                  <a:cubicBezTo>
                    <a:pt x="10531" y="10308"/>
                    <a:pt x="10666" y="14431"/>
                    <a:pt x="10800" y="18419"/>
                  </a:cubicBezTo>
                  <a:cubicBezTo>
                    <a:pt x="9411" y="22766"/>
                    <a:pt x="8604" y="25007"/>
                    <a:pt x="8784" y="28547"/>
                  </a:cubicBezTo>
                  <a:cubicBezTo>
                    <a:pt x="8425" y="30608"/>
                    <a:pt x="9994" y="32580"/>
                    <a:pt x="10218" y="34642"/>
                  </a:cubicBezTo>
                  <a:cubicBezTo>
                    <a:pt x="10307" y="34642"/>
                    <a:pt x="10352" y="34642"/>
                    <a:pt x="10397" y="34597"/>
                  </a:cubicBezTo>
                  <a:cubicBezTo>
                    <a:pt x="10576" y="35538"/>
                    <a:pt x="10845" y="36345"/>
                    <a:pt x="11473" y="37196"/>
                  </a:cubicBezTo>
                  <a:cubicBezTo>
                    <a:pt x="10800" y="37465"/>
                    <a:pt x="10218" y="37913"/>
                    <a:pt x="9680" y="38361"/>
                  </a:cubicBezTo>
                  <a:cubicBezTo>
                    <a:pt x="9456" y="38540"/>
                    <a:pt x="9277" y="38764"/>
                    <a:pt x="9097" y="38989"/>
                  </a:cubicBezTo>
                  <a:cubicBezTo>
                    <a:pt x="8560" y="39571"/>
                    <a:pt x="8067" y="40333"/>
                    <a:pt x="7708" y="41095"/>
                  </a:cubicBezTo>
                  <a:lnTo>
                    <a:pt x="7708" y="41050"/>
                  </a:lnTo>
                  <a:cubicBezTo>
                    <a:pt x="6857" y="43067"/>
                    <a:pt x="6498" y="45173"/>
                    <a:pt x="6588" y="47369"/>
                  </a:cubicBezTo>
                  <a:lnTo>
                    <a:pt x="6633" y="47414"/>
                  </a:lnTo>
                  <a:cubicBezTo>
                    <a:pt x="6633" y="48892"/>
                    <a:pt x="6812" y="50282"/>
                    <a:pt x="7036" y="51761"/>
                  </a:cubicBezTo>
                  <a:cubicBezTo>
                    <a:pt x="6364" y="52522"/>
                    <a:pt x="5736" y="53374"/>
                    <a:pt x="5154" y="54225"/>
                  </a:cubicBezTo>
                  <a:cubicBezTo>
                    <a:pt x="4751" y="54763"/>
                    <a:pt x="4347" y="55390"/>
                    <a:pt x="3944" y="56018"/>
                  </a:cubicBezTo>
                  <a:lnTo>
                    <a:pt x="4033" y="56018"/>
                  </a:lnTo>
                  <a:cubicBezTo>
                    <a:pt x="3137" y="57362"/>
                    <a:pt x="2331" y="58752"/>
                    <a:pt x="1703" y="60186"/>
                  </a:cubicBezTo>
                  <a:cubicBezTo>
                    <a:pt x="135" y="63905"/>
                    <a:pt x="0" y="66684"/>
                    <a:pt x="3227" y="67266"/>
                  </a:cubicBezTo>
                  <a:cubicBezTo>
                    <a:pt x="4482" y="71165"/>
                    <a:pt x="1165" y="70358"/>
                    <a:pt x="2106" y="71927"/>
                  </a:cubicBezTo>
                  <a:cubicBezTo>
                    <a:pt x="2286" y="72061"/>
                    <a:pt x="2465" y="72196"/>
                    <a:pt x="2689" y="72285"/>
                  </a:cubicBezTo>
                  <a:cubicBezTo>
                    <a:pt x="2779" y="72375"/>
                    <a:pt x="2913" y="72375"/>
                    <a:pt x="2958" y="72375"/>
                  </a:cubicBezTo>
                  <a:cubicBezTo>
                    <a:pt x="3182" y="72405"/>
                    <a:pt x="3406" y="72420"/>
                    <a:pt x="3628" y="72420"/>
                  </a:cubicBezTo>
                  <a:cubicBezTo>
                    <a:pt x="4073" y="72420"/>
                    <a:pt x="4511" y="72360"/>
                    <a:pt x="4930" y="72241"/>
                  </a:cubicBezTo>
                  <a:cubicBezTo>
                    <a:pt x="7887" y="72196"/>
                    <a:pt x="7395" y="68387"/>
                    <a:pt x="6991" y="66191"/>
                  </a:cubicBezTo>
                  <a:cubicBezTo>
                    <a:pt x="7260" y="66011"/>
                    <a:pt x="7619" y="65787"/>
                    <a:pt x="7887" y="65563"/>
                  </a:cubicBezTo>
                  <a:cubicBezTo>
                    <a:pt x="7977" y="66325"/>
                    <a:pt x="8156" y="66908"/>
                    <a:pt x="8336" y="67490"/>
                  </a:cubicBezTo>
                  <a:cubicBezTo>
                    <a:pt x="7215" y="71255"/>
                    <a:pt x="7484" y="72375"/>
                    <a:pt x="9859" y="72465"/>
                  </a:cubicBezTo>
                  <a:cubicBezTo>
                    <a:pt x="10013" y="72482"/>
                    <a:pt x="10171" y="72491"/>
                    <a:pt x="10328" y="72491"/>
                  </a:cubicBezTo>
                  <a:cubicBezTo>
                    <a:pt x="11772" y="72491"/>
                    <a:pt x="13235" y="71737"/>
                    <a:pt x="12548" y="70000"/>
                  </a:cubicBezTo>
                  <a:lnTo>
                    <a:pt x="12548" y="70000"/>
                  </a:lnTo>
                  <a:lnTo>
                    <a:pt x="12548" y="70045"/>
                  </a:lnTo>
                  <a:cubicBezTo>
                    <a:pt x="12548" y="70000"/>
                    <a:pt x="12458" y="69910"/>
                    <a:pt x="12458" y="69821"/>
                  </a:cubicBezTo>
                  <a:cubicBezTo>
                    <a:pt x="12548" y="69821"/>
                    <a:pt x="12638" y="69776"/>
                    <a:pt x="12683" y="69731"/>
                  </a:cubicBezTo>
                  <a:cubicBezTo>
                    <a:pt x="14042" y="69094"/>
                    <a:pt x="12502" y="67249"/>
                    <a:pt x="11308" y="67249"/>
                  </a:cubicBezTo>
                  <a:cubicBezTo>
                    <a:pt x="11242" y="67249"/>
                    <a:pt x="11177" y="67254"/>
                    <a:pt x="11114" y="67266"/>
                  </a:cubicBezTo>
                  <a:cubicBezTo>
                    <a:pt x="11428" y="65787"/>
                    <a:pt x="11204" y="63950"/>
                    <a:pt x="11293" y="62381"/>
                  </a:cubicBezTo>
                  <a:cubicBezTo>
                    <a:pt x="13803" y="59693"/>
                    <a:pt x="16357" y="57810"/>
                    <a:pt x="18239" y="54673"/>
                  </a:cubicBezTo>
                  <a:cubicBezTo>
                    <a:pt x="19584" y="54360"/>
                    <a:pt x="20928" y="54001"/>
                    <a:pt x="22228" y="53553"/>
                  </a:cubicBezTo>
                  <a:cubicBezTo>
                    <a:pt x="26933" y="55839"/>
                    <a:pt x="33476" y="56107"/>
                    <a:pt x="38630" y="56556"/>
                  </a:cubicBezTo>
                  <a:cubicBezTo>
                    <a:pt x="42618" y="58572"/>
                    <a:pt x="50192" y="60768"/>
                    <a:pt x="53239" y="63502"/>
                  </a:cubicBezTo>
                  <a:cubicBezTo>
                    <a:pt x="54270" y="64891"/>
                    <a:pt x="54897" y="69059"/>
                    <a:pt x="56779" y="69372"/>
                  </a:cubicBezTo>
                  <a:lnTo>
                    <a:pt x="56779" y="69328"/>
                  </a:lnTo>
                  <a:cubicBezTo>
                    <a:pt x="57011" y="69366"/>
                    <a:pt x="57275" y="69471"/>
                    <a:pt x="57516" y="69471"/>
                  </a:cubicBezTo>
                  <a:cubicBezTo>
                    <a:pt x="57555" y="69471"/>
                    <a:pt x="57593" y="69468"/>
                    <a:pt x="57631" y="69462"/>
                  </a:cubicBezTo>
                  <a:lnTo>
                    <a:pt x="57900" y="69462"/>
                  </a:lnTo>
                  <a:cubicBezTo>
                    <a:pt x="57956" y="69464"/>
                    <a:pt x="58014" y="69465"/>
                    <a:pt x="58074" y="69465"/>
                  </a:cubicBezTo>
                  <a:cubicBezTo>
                    <a:pt x="59254" y="69465"/>
                    <a:pt x="61066" y="69028"/>
                    <a:pt x="60768" y="67535"/>
                  </a:cubicBezTo>
                  <a:cubicBezTo>
                    <a:pt x="60409" y="65922"/>
                    <a:pt x="55166" y="61171"/>
                    <a:pt x="55166" y="61171"/>
                  </a:cubicBezTo>
                  <a:cubicBezTo>
                    <a:pt x="51979" y="57219"/>
                    <a:pt x="48026" y="51575"/>
                    <a:pt x="42467" y="51575"/>
                  </a:cubicBezTo>
                  <a:cubicBezTo>
                    <a:pt x="42163" y="51575"/>
                    <a:pt x="41856" y="51591"/>
                    <a:pt x="41543" y="51626"/>
                  </a:cubicBezTo>
                  <a:cubicBezTo>
                    <a:pt x="41453" y="51536"/>
                    <a:pt x="41319" y="51492"/>
                    <a:pt x="41184" y="51357"/>
                  </a:cubicBezTo>
                  <a:lnTo>
                    <a:pt x="41139" y="51357"/>
                  </a:lnTo>
                  <a:cubicBezTo>
                    <a:pt x="38719" y="49475"/>
                    <a:pt x="35538" y="48355"/>
                    <a:pt x="32849" y="47010"/>
                  </a:cubicBezTo>
                  <a:lnTo>
                    <a:pt x="30115" y="45576"/>
                  </a:lnTo>
                  <a:lnTo>
                    <a:pt x="30070" y="45576"/>
                  </a:lnTo>
                  <a:cubicBezTo>
                    <a:pt x="28367" y="44635"/>
                    <a:pt x="26530" y="44187"/>
                    <a:pt x="24782" y="43470"/>
                  </a:cubicBezTo>
                  <a:lnTo>
                    <a:pt x="24289" y="43111"/>
                  </a:lnTo>
                  <a:cubicBezTo>
                    <a:pt x="27874" y="42618"/>
                    <a:pt x="28726" y="39123"/>
                    <a:pt x="25141" y="37241"/>
                  </a:cubicBezTo>
                  <a:lnTo>
                    <a:pt x="25141" y="36882"/>
                  </a:lnTo>
                  <a:cubicBezTo>
                    <a:pt x="25477" y="36397"/>
                    <a:pt x="26544" y="36230"/>
                    <a:pt x="27839" y="36230"/>
                  </a:cubicBezTo>
                  <a:cubicBezTo>
                    <a:pt x="29654" y="36230"/>
                    <a:pt x="31919" y="36557"/>
                    <a:pt x="33252" y="36793"/>
                  </a:cubicBezTo>
                  <a:cubicBezTo>
                    <a:pt x="35986" y="40781"/>
                    <a:pt x="40467" y="41364"/>
                    <a:pt x="42618" y="46472"/>
                  </a:cubicBezTo>
                  <a:cubicBezTo>
                    <a:pt x="41767" y="46831"/>
                    <a:pt x="41408" y="49027"/>
                    <a:pt x="42529" y="49296"/>
                  </a:cubicBezTo>
                  <a:cubicBezTo>
                    <a:pt x="42807" y="50209"/>
                    <a:pt x="43718" y="50947"/>
                    <a:pt x="44702" y="50947"/>
                  </a:cubicBezTo>
                  <a:cubicBezTo>
                    <a:pt x="44828" y="50947"/>
                    <a:pt x="44956" y="50935"/>
                    <a:pt x="45083" y="50909"/>
                  </a:cubicBezTo>
                  <a:lnTo>
                    <a:pt x="45441" y="50864"/>
                  </a:lnTo>
                  <a:cubicBezTo>
                    <a:pt x="45666" y="50775"/>
                    <a:pt x="45890" y="50730"/>
                    <a:pt x="46069" y="50685"/>
                  </a:cubicBezTo>
                  <a:lnTo>
                    <a:pt x="46427" y="50506"/>
                  </a:lnTo>
                  <a:cubicBezTo>
                    <a:pt x="48578" y="49609"/>
                    <a:pt x="47234" y="47727"/>
                    <a:pt x="45621" y="45397"/>
                  </a:cubicBezTo>
                  <a:lnTo>
                    <a:pt x="45576" y="45397"/>
                  </a:lnTo>
                  <a:cubicBezTo>
                    <a:pt x="45486" y="44590"/>
                    <a:pt x="45083" y="43515"/>
                    <a:pt x="44635" y="42484"/>
                  </a:cubicBezTo>
                  <a:lnTo>
                    <a:pt x="44680" y="42484"/>
                  </a:lnTo>
                  <a:cubicBezTo>
                    <a:pt x="44142" y="41274"/>
                    <a:pt x="43514" y="40109"/>
                    <a:pt x="42708" y="38989"/>
                  </a:cubicBezTo>
                  <a:lnTo>
                    <a:pt x="42663" y="38989"/>
                  </a:lnTo>
                  <a:cubicBezTo>
                    <a:pt x="41812" y="37644"/>
                    <a:pt x="40826" y="36345"/>
                    <a:pt x="39660" y="35269"/>
                  </a:cubicBezTo>
                  <a:lnTo>
                    <a:pt x="39705" y="35269"/>
                  </a:lnTo>
                  <a:cubicBezTo>
                    <a:pt x="37958" y="33701"/>
                    <a:pt x="35896" y="32491"/>
                    <a:pt x="33611" y="31908"/>
                  </a:cubicBezTo>
                  <a:cubicBezTo>
                    <a:pt x="31635" y="31221"/>
                    <a:pt x="29220" y="30643"/>
                    <a:pt x="26716" y="30643"/>
                  </a:cubicBezTo>
                  <a:cubicBezTo>
                    <a:pt x="25302" y="30643"/>
                    <a:pt x="23859" y="30828"/>
                    <a:pt x="22452" y="31281"/>
                  </a:cubicBezTo>
                  <a:cubicBezTo>
                    <a:pt x="22676" y="29847"/>
                    <a:pt x="22721" y="28457"/>
                    <a:pt x="22631" y="27202"/>
                  </a:cubicBezTo>
                  <a:cubicBezTo>
                    <a:pt x="18598" y="16402"/>
                    <a:pt x="25096" y="16940"/>
                    <a:pt x="22497" y="4258"/>
                  </a:cubicBezTo>
                  <a:lnTo>
                    <a:pt x="22497" y="4258"/>
                  </a:lnTo>
                  <a:cubicBezTo>
                    <a:pt x="22318" y="8963"/>
                    <a:pt x="20839" y="12235"/>
                    <a:pt x="18239" y="14117"/>
                  </a:cubicBezTo>
                  <a:cubicBezTo>
                    <a:pt x="19763" y="9725"/>
                    <a:pt x="21556" y="4796"/>
                    <a:pt x="20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54"/>
          <p:cNvGrpSpPr/>
          <p:nvPr/>
        </p:nvGrpSpPr>
        <p:grpSpPr>
          <a:xfrm>
            <a:off x="720000" y="1818066"/>
            <a:ext cx="2902624" cy="2454056"/>
            <a:chOff x="720000" y="1818066"/>
            <a:chExt cx="2902624" cy="2454056"/>
          </a:xfrm>
        </p:grpSpPr>
        <p:pic>
          <p:nvPicPr>
            <p:cNvPr id="823" name="Google Shape;823;p54"/>
            <p:cNvPicPr preferRelativeResize="0"/>
            <p:nvPr/>
          </p:nvPicPr>
          <p:blipFill>
            <a:blip r:embed="rId5">
              <a:alphaModFix amt="67000"/>
            </a:blip>
            <a:stretch>
              <a:fillRect/>
            </a:stretch>
          </p:blipFill>
          <p:spPr>
            <a:xfrm>
              <a:off x="911050" y="1818066"/>
              <a:ext cx="2711574" cy="778899"/>
            </a:xfrm>
            <a:prstGeom prst="rect">
              <a:avLst/>
            </a:prstGeom>
            <a:noFill/>
            <a:ln>
              <a:noFill/>
            </a:ln>
          </p:spPr>
        </p:pic>
        <p:sp>
          <p:nvSpPr>
            <p:cNvPr id="824" name="Google Shape;824;p54"/>
            <p:cNvSpPr/>
            <p:nvPr/>
          </p:nvSpPr>
          <p:spPr>
            <a:xfrm>
              <a:off x="720000" y="2213600"/>
              <a:ext cx="1277022" cy="2058522"/>
            </a:xfrm>
            <a:custGeom>
              <a:rect b="b" l="l" r="r" t="t"/>
              <a:pathLst>
                <a:path extrusionOk="0" h="98435" w="61065">
                  <a:moveTo>
                    <a:pt x="12377" y="11333"/>
                  </a:moveTo>
                  <a:lnTo>
                    <a:pt x="12377" y="11333"/>
                  </a:lnTo>
                  <a:cubicBezTo>
                    <a:pt x="12750" y="11818"/>
                    <a:pt x="13160" y="12265"/>
                    <a:pt x="13645" y="12638"/>
                  </a:cubicBezTo>
                  <a:cubicBezTo>
                    <a:pt x="14241" y="13086"/>
                    <a:pt x="14912" y="13533"/>
                    <a:pt x="15509" y="13980"/>
                  </a:cubicBezTo>
                  <a:cubicBezTo>
                    <a:pt x="15695" y="14279"/>
                    <a:pt x="15919" y="14577"/>
                    <a:pt x="16143" y="14838"/>
                  </a:cubicBezTo>
                  <a:lnTo>
                    <a:pt x="15397" y="14316"/>
                  </a:lnTo>
                  <a:cubicBezTo>
                    <a:pt x="14614" y="13794"/>
                    <a:pt x="13869" y="13197"/>
                    <a:pt x="13160" y="12526"/>
                  </a:cubicBezTo>
                  <a:cubicBezTo>
                    <a:pt x="12862" y="12303"/>
                    <a:pt x="12638" y="11967"/>
                    <a:pt x="12452" y="11594"/>
                  </a:cubicBezTo>
                  <a:cubicBezTo>
                    <a:pt x="12415" y="11520"/>
                    <a:pt x="12415" y="11408"/>
                    <a:pt x="12377" y="11333"/>
                  </a:cubicBezTo>
                  <a:close/>
                  <a:moveTo>
                    <a:pt x="9358" y="15248"/>
                  </a:moveTo>
                  <a:lnTo>
                    <a:pt x="9358" y="15248"/>
                  </a:lnTo>
                  <a:cubicBezTo>
                    <a:pt x="10029" y="16068"/>
                    <a:pt x="10700" y="16851"/>
                    <a:pt x="11408" y="17634"/>
                  </a:cubicBezTo>
                  <a:cubicBezTo>
                    <a:pt x="11930" y="18230"/>
                    <a:pt x="12489" y="18789"/>
                    <a:pt x="13048" y="19311"/>
                  </a:cubicBezTo>
                  <a:cubicBezTo>
                    <a:pt x="12862" y="19461"/>
                    <a:pt x="12676" y="19610"/>
                    <a:pt x="12452" y="19721"/>
                  </a:cubicBezTo>
                  <a:lnTo>
                    <a:pt x="12340" y="19796"/>
                  </a:lnTo>
                  <a:lnTo>
                    <a:pt x="11483" y="19796"/>
                  </a:lnTo>
                  <a:cubicBezTo>
                    <a:pt x="11389" y="19812"/>
                    <a:pt x="11294" y="19819"/>
                    <a:pt x="11199" y="19819"/>
                  </a:cubicBezTo>
                  <a:cubicBezTo>
                    <a:pt x="10836" y="19819"/>
                    <a:pt x="10465" y="19712"/>
                    <a:pt x="10141" y="19535"/>
                  </a:cubicBezTo>
                  <a:cubicBezTo>
                    <a:pt x="9581" y="19162"/>
                    <a:pt x="9507" y="18379"/>
                    <a:pt x="9470" y="17671"/>
                  </a:cubicBezTo>
                  <a:lnTo>
                    <a:pt x="9358" y="15248"/>
                  </a:lnTo>
                  <a:close/>
                  <a:moveTo>
                    <a:pt x="14353" y="84104"/>
                  </a:moveTo>
                  <a:lnTo>
                    <a:pt x="14428" y="84178"/>
                  </a:lnTo>
                  <a:cubicBezTo>
                    <a:pt x="14458" y="84238"/>
                    <a:pt x="14487" y="84292"/>
                    <a:pt x="14520" y="84344"/>
                  </a:cubicBezTo>
                  <a:lnTo>
                    <a:pt x="14520" y="84344"/>
                  </a:lnTo>
                  <a:lnTo>
                    <a:pt x="14353" y="84104"/>
                  </a:lnTo>
                  <a:close/>
                  <a:moveTo>
                    <a:pt x="15956" y="0"/>
                  </a:moveTo>
                  <a:cubicBezTo>
                    <a:pt x="15621" y="0"/>
                    <a:pt x="15323" y="224"/>
                    <a:pt x="15248" y="597"/>
                  </a:cubicBezTo>
                  <a:cubicBezTo>
                    <a:pt x="15248" y="858"/>
                    <a:pt x="15434" y="1119"/>
                    <a:pt x="15583" y="1343"/>
                  </a:cubicBezTo>
                  <a:cubicBezTo>
                    <a:pt x="15621" y="1417"/>
                    <a:pt x="15658" y="1492"/>
                    <a:pt x="15658" y="1566"/>
                  </a:cubicBezTo>
                  <a:cubicBezTo>
                    <a:pt x="15583" y="1641"/>
                    <a:pt x="15509" y="1678"/>
                    <a:pt x="15434" y="1790"/>
                  </a:cubicBezTo>
                  <a:cubicBezTo>
                    <a:pt x="15136" y="2237"/>
                    <a:pt x="15360" y="2908"/>
                    <a:pt x="15099" y="3393"/>
                  </a:cubicBezTo>
                  <a:cubicBezTo>
                    <a:pt x="14950" y="3617"/>
                    <a:pt x="14763" y="3840"/>
                    <a:pt x="14577" y="4027"/>
                  </a:cubicBezTo>
                  <a:cubicBezTo>
                    <a:pt x="14502" y="3840"/>
                    <a:pt x="14465" y="3617"/>
                    <a:pt x="14502" y="3430"/>
                  </a:cubicBezTo>
                  <a:cubicBezTo>
                    <a:pt x="14469" y="3067"/>
                    <a:pt x="14173" y="2821"/>
                    <a:pt x="13847" y="2821"/>
                  </a:cubicBezTo>
                  <a:cubicBezTo>
                    <a:pt x="13805" y="2821"/>
                    <a:pt x="13762" y="2825"/>
                    <a:pt x="13720" y="2834"/>
                  </a:cubicBezTo>
                  <a:cubicBezTo>
                    <a:pt x="13478" y="2903"/>
                    <a:pt x="13269" y="3099"/>
                    <a:pt x="13062" y="3099"/>
                  </a:cubicBezTo>
                  <a:cubicBezTo>
                    <a:pt x="13045" y="3099"/>
                    <a:pt x="13028" y="3097"/>
                    <a:pt x="13011" y="3095"/>
                  </a:cubicBezTo>
                  <a:cubicBezTo>
                    <a:pt x="12899" y="3095"/>
                    <a:pt x="12788" y="3020"/>
                    <a:pt x="12713" y="3020"/>
                  </a:cubicBezTo>
                  <a:cubicBezTo>
                    <a:pt x="12684" y="3015"/>
                    <a:pt x="12655" y="3013"/>
                    <a:pt x="12626" y="3013"/>
                  </a:cubicBezTo>
                  <a:cubicBezTo>
                    <a:pt x="12433" y="3013"/>
                    <a:pt x="12246" y="3119"/>
                    <a:pt x="12116" y="3281"/>
                  </a:cubicBezTo>
                  <a:cubicBezTo>
                    <a:pt x="12005" y="3467"/>
                    <a:pt x="11893" y="3654"/>
                    <a:pt x="11856" y="3878"/>
                  </a:cubicBezTo>
                  <a:cubicBezTo>
                    <a:pt x="11667" y="3851"/>
                    <a:pt x="11440" y="3746"/>
                    <a:pt x="11258" y="3746"/>
                  </a:cubicBezTo>
                  <a:cubicBezTo>
                    <a:pt x="11188" y="3746"/>
                    <a:pt x="11124" y="3762"/>
                    <a:pt x="11073" y="3803"/>
                  </a:cubicBezTo>
                  <a:cubicBezTo>
                    <a:pt x="10998" y="3840"/>
                    <a:pt x="10961" y="3878"/>
                    <a:pt x="10886" y="3952"/>
                  </a:cubicBezTo>
                  <a:cubicBezTo>
                    <a:pt x="10812" y="3803"/>
                    <a:pt x="10700" y="3654"/>
                    <a:pt x="10551" y="3579"/>
                  </a:cubicBezTo>
                  <a:cubicBezTo>
                    <a:pt x="9992" y="3206"/>
                    <a:pt x="9358" y="3057"/>
                    <a:pt x="8724" y="3057"/>
                  </a:cubicBezTo>
                  <a:cubicBezTo>
                    <a:pt x="8572" y="3029"/>
                    <a:pt x="8419" y="3015"/>
                    <a:pt x="8269" y="3015"/>
                  </a:cubicBezTo>
                  <a:cubicBezTo>
                    <a:pt x="7830" y="3015"/>
                    <a:pt x="7407" y="3134"/>
                    <a:pt x="7046" y="3356"/>
                  </a:cubicBezTo>
                  <a:cubicBezTo>
                    <a:pt x="6897" y="3505"/>
                    <a:pt x="6785" y="3654"/>
                    <a:pt x="6711" y="3840"/>
                  </a:cubicBezTo>
                  <a:cubicBezTo>
                    <a:pt x="6674" y="3803"/>
                    <a:pt x="6636" y="3803"/>
                    <a:pt x="6599" y="3766"/>
                  </a:cubicBezTo>
                  <a:cubicBezTo>
                    <a:pt x="6109" y="3482"/>
                    <a:pt x="5512" y="3198"/>
                    <a:pt x="4957" y="3198"/>
                  </a:cubicBezTo>
                  <a:cubicBezTo>
                    <a:pt x="4709" y="3198"/>
                    <a:pt x="4469" y="3255"/>
                    <a:pt x="4250" y="3393"/>
                  </a:cubicBezTo>
                  <a:cubicBezTo>
                    <a:pt x="3729" y="3728"/>
                    <a:pt x="3579" y="4437"/>
                    <a:pt x="3505" y="5070"/>
                  </a:cubicBezTo>
                  <a:cubicBezTo>
                    <a:pt x="3430" y="5592"/>
                    <a:pt x="3542" y="6077"/>
                    <a:pt x="3803" y="6524"/>
                  </a:cubicBezTo>
                  <a:cubicBezTo>
                    <a:pt x="4154" y="6929"/>
                    <a:pt x="4661" y="7139"/>
                    <a:pt x="5183" y="7139"/>
                  </a:cubicBezTo>
                  <a:cubicBezTo>
                    <a:pt x="5382" y="7139"/>
                    <a:pt x="5583" y="7108"/>
                    <a:pt x="5779" y="7046"/>
                  </a:cubicBezTo>
                  <a:cubicBezTo>
                    <a:pt x="6040" y="7009"/>
                    <a:pt x="6301" y="6934"/>
                    <a:pt x="6562" y="6823"/>
                  </a:cubicBezTo>
                  <a:lnTo>
                    <a:pt x="6562" y="6823"/>
                  </a:lnTo>
                  <a:cubicBezTo>
                    <a:pt x="6487" y="10439"/>
                    <a:pt x="5965" y="14055"/>
                    <a:pt x="4922" y="17559"/>
                  </a:cubicBezTo>
                  <a:cubicBezTo>
                    <a:pt x="4511" y="19050"/>
                    <a:pt x="3990" y="20691"/>
                    <a:pt x="4735" y="22070"/>
                  </a:cubicBezTo>
                  <a:cubicBezTo>
                    <a:pt x="5220" y="22778"/>
                    <a:pt x="5891" y="23375"/>
                    <a:pt x="6674" y="23748"/>
                  </a:cubicBezTo>
                  <a:cubicBezTo>
                    <a:pt x="7307" y="24120"/>
                    <a:pt x="8016" y="24456"/>
                    <a:pt x="8724" y="24717"/>
                  </a:cubicBezTo>
                  <a:cubicBezTo>
                    <a:pt x="8500" y="25873"/>
                    <a:pt x="8612" y="27066"/>
                    <a:pt x="9060" y="28184"/>
                  </a:cubicBezTo>
                  <a:cubicBezTo>
                    <a:pt x="9395" y="29079"/>
                    <a:pt x="9768" y="29563"/>
                    <a:pt x="10029" y="30384"/>
                  </a:cubicBezTo>
                  <a:cubicBezTo>
                    <a:pt x="10066" y="30495"/>
                    <a:pt x="10103" y="30607"/>
                    <a:pt x="10141" y="30756"/>
                  </a:cubicBezTo>
                  <a:lnTo>
                    <a:pt x="10253" y="31092"/>
                  </a:lnTo>
                  <a:cubicBezTo>
                    <a:pt x="10290" y="31315"/>
                    <a:pt x="10364" y="31502"/>
                    <a:pt x="10402" y="31726"/>
                  </a:cubicBezTo>
                  <a:cubicBezTo>
                    <a:pt x="10513" y="32285"/>
                    <a:pt x="10625" y="32881"/>
                    <a:pt x="10700" y="33478"/>
                  </a:cubicBezTo>
                  <a:cubicBezTo>
                    <a:pt x="10774" y="33925"/>
                    <a:pt x="10812" y="34410"/>
                    <a:pt x="10812" y="34894"/>
                  </a:cubicBezTo>
                  <a:lnTo>
                    <a:pt x="10812" y="35118"/>
                  </a:lnTo>
                  <a:cubicBezTo>
                    <a:pt x="10774" y="35826"/>
                    <a:pt x="10737" y="36572"/>
                    <a:pt x="10625" y="37280"/>
                  </a:cubicBezTo>
                  <a:cubicBezTo>
                    <a:pt x="10215" y="39443"/>
                    <a:pt x="9060" y="41418"/>
                    <a:pt x="8016" y="43320"/>
                  </a:cubicBezTo>
                  <a:lnTo>
                    <a:pt x="3318" y="52043"/>
                  </a:lnTo>
                  <a:cubicBezTo>
                    <a:pt x="3542" y="52267"/>
                    <a:pt x="3729" y="52490"/>
                    <a:pt x="3915" y="52789"/>
                  </a:cubicBezTo>
                  <a:cubicBezTo>
                    <a:pt x="3617" y="53497"/>
                    <a:pt x="3281" y="54205"/>
                    <a:pt x="2983" y="54914"/>
                  </a:cubicBezTo>
                  <a:cubicBezTo>
                    <a:pt x="2312" y="56479"/>
                    <a:pt x="1678" y="58045"/>
                    <a:pt x="1082" y="59648"/>
                  </a:cubicBezTo>
                  <a:cubicBezTo>
                    <a:pt x="970" y="59909"/>
                    <a:pt x="895" y="60170"/>
                    <a:pt x="783" y="60431"/>
                  </a:cubicBezTo>
                  <a:cubicBezTo>
                    <a:pt x="485" y="61177"/>
                    <a:pt x="262" y="61997"/>
                    <a:pt x="187" y="62817"/>
                  </a:cubicBezTo>
                  <a:cubicBezTo>
                    <a:pt x="1" y="65576"/>
                    <a:pt x="1790" y="68036"/>
                    <a:pt x="3505" y="70236"/>
                  </a:cubicBezTo>
                  <a:lnTo>
                    <a:pt x="13421" y="83023"/>
                  </a:lnTo>
                  <a:cubicBezTo>
                    <a:pt x="13570" y="83209"/>
                    <a:pt x="13720" y="83395"/>
                    <a:pt x="13869" y="83582"/>
                  </a:cubicBezTo>
                  <a:cubicBezTo>
                    <a:pt x="13943" y="83694"/>
                    <a:pt x="14055" y="83806"/>
                    <a:pt x="14130" y="83917"/>
                  </a:cubicBezTo>
                  <a:cubicBezTo>
                    <a:pt x="14428" y="84700"/>
                    <a:pt x="14614" y="85558"/>
                    <a:pt x="14652" y="86415"/>
                  </a:cubicBezTo>
                  <a:cubicBezTo>
                    <a:pt x="14763" y="87720"/>
                    <a:pt x="14614" y="89062"/>
                    <a:pt x="14204" y="90292"/>
                  </a:cubicBezTo>
                  <a:cubicBezTo>
                    <a:pt x="13794" y="91597"/>
                    <a:pt x="12825" y="92604"/>
                    <a:pt x="11557" y="93051"/>
                  </a:cubicBezTo>
                  <a:cubicBezTo>
                    <a:pt x="11147" y="93163"/>
                    <a:pt x="10551" y="93312"/>
                    <a:pt x="10513" y="93759"/>
                  </a:cubicBezTo>
                  <a:cubicBezTo>
                    <a:pt x="10476" y="94095"/>
                    <a:pt x="10774" y="94393"/>
                    <a:pt x="11073" y="94542"/>
                  </a:cubicBezTo>
                  <a:cubicBezTo>
                    <a:pt x="11421" y="94704"/>
                    <a:pt x="11789" y="94774"/>
                    <a:pt x="12163" y="94774"/>
                  </a:cubicBezTo>
                  <a:cubicBezTo>
                    <a:pt x="12912" y="94774"/>
                    <a:pt x="13682" y="94492"/>
                    <a:pt x="14353" y="94095"/>
                  </a:cubicBezTo>
                  <a:cubicBezTo>
                    <a:pt x="15099" y="93722"/>
                    <a:pt x="15733" y="93125"/>
                    <a:pt x="16180" y="92380"/>
                  </a:cubicBezTo>
                  <a:cubicBezTo>
                    <a:pt x="16590" y="91560"/>
                    <a:pt x="16627" y="90553"/>
                    <a:pt x="17224" y="89882"/>
                  </a:cubicBezTo>
                  <a:cubicBezTo>
                    <a:pt x="17597" y="89397"/>
                    <a:pt x="18156" y="89174"/>
                    <a:pt x="18566" y="88726"/>
                  </a:cubicBezTo>
                  <a:cubicBezTo>
                    <a:pt x="19461" y="87832"/>
                    <a:pt x="19461" y="86341"/>
                    <a:pt x="18827" y="85259"/>
                  </a:cubicBezTo>
                  <a:cubicBezTo>
                    <a:pt x="18603" y="84887"/>
                    <a:pt x="18305" y="84514"/>
                    <a:pt x="18007" y="84216"/>
                  </a:cubicBezTo>
                  <a:lnTo>
                    <a:pt x="18007" y="83955"/>
                  </a:lnTo>
                  <a:cubicBezTo>
                    <a:pt x="17895" y="83284"/>
                    <a:pt x="17746" y="82501"/>
                    <a:pt x="17634" y="81718"/>
                  </a:cubicBezTo>
                  <a:cubicBezTo>
                    <a:pt x="17597" y="81382"/>
                    <a:pt x="17559" y="81047"/>
                    <a:pt x="17485" y="80711"/>
                  </a:cubicBezTo>
                  <a:lnTo>
                    <a:pt x="17447" y="80525"/>
                  </a:lnTo>
                  <a:cubicBezTo>
                    <a:pt x="17373" y="80227"/>
                    <a:pt x="17336" y="79966"/>
                    <a:pt x="17261" y="79705"/>
                  </a:cubicBezTo>
                  <a:cubicBezTo>
                    <a:pt x="17261" y="79667"/>
                    <a:pt x="17224" y="79593"/>
                    <a:pt x="17187" y="79518"/>
                  </a:cubicBezTo>
                  <a:cubicBezTo>
                    <a:pt x="17112" y="79257"/>
                    <a:pt x="17037" y="78959"/>
                    <a:pt x="16963" y="78661"/>
                  </a:cubicBezTo>
                  <a:lnTo>
                    <a:pt x="16926" y="78586"/>
                  </a:lnTo>
                  <a:cubicBezTo>
                    <a:pt x="16814" y="78251"/>
                    <a:pt x="16702" y="77915"/>
                    <a:pt x="16590" y="77617"/>
                  </a:cubicBezTo>
                  <a:cubicBezTo>
                    <a:pt x="16515" y="77431"/>
                    <a:pt x="16441" y="77244"/>
                    <a:pt x="16366" y="77058"/>
                  </a:cubicBezTo>
                  <a:cubicBezTo>
                    <a:pt x="16217" y="76648"/>
                    <a:pt x="16068" y="76275"/>
                    <a:pt x="15919" y="75902"/>
                  </a:cubicBezTo>
                  <a:lnTo>
                    <a:pt x="15844" y="75753"/>
                  </a:lnTo>
                  <a:cubicBezTo>
                    <a:pt x="15509" y="74970"/>
                    <a:pt x="15099" y="74225"/>
                    <a:pt x="14689" y="73442"/>
                  </a:cubicBezTo>
                  <a:cubicBezTo>
                    <a:pt x="14689" y="73404"/>
                    <a:pt x="14652" y="73404"/>
                    <a:pt x="14652" y="73367"/>
                  </a:cubicBezTo>
                  <a:cubicBezTo>
                    <a:pt x="14465" y="73032"/>
                    <a:pt x="14241" y="72659"/>
                    <a:pt x="14055" y="72323"/>
                  </a:cubicBezTo>
                  <a:cubicBezTo>
                    <a:pt x="14018" y="72249"/>
                    <a:pt x="13980" y="72211"/>
                    <a:pt x="13943" y="72174"/>
                  </a:cubicBezTo>
                  <a:cubicBezTo>
                    <a:pt x="13533" y="71429"/>
                    <a:pt x="13086" y="70683"/>
                    <a:pt x="12601" y="69975"/>
                  </a:cubicBezTo>
                  <a:lnTo>
                    <a:pt x="12489" y="69751"/>
                  </a:lnTo>
                  <a:cubicBezTo>
                    <a:pt x="12303" y="69453"/>
                    <a:pt x="12116" y="69192"/>
                    <a:pt x="11930" y="68894"/>
                  </a:cubicBezTo>
                  <a:cubicBezTo>
                    <a:pt x="11856" y="68819"/>
                    <a:pt x="11818" y="68744"/>
                    <a:pt x="11744" y="68633"/>
                  </a:cubicBezTo>
                  <a:lnTo>
                    <a:pt x="11073" y="67626"/>
                  </a:lnTo>
                  <a:cubicBezTo>
                    <a:pt x="10625" y="66992"/>
                    <a:pt x="10812" y="67104"/>
                    <a:pt x="10737" y="66359"/>
                  </a:cubicBezTo>
                  <a:cubicBezTo>
                    <a:pt x="10700" y="65389"/>
                    <a:pt x="10998" y="64420"/>
                    <a:pt x="11557" y="63637"/>
                  </a:cubicBezTo>
                  <a:cubicBezTo>
                    <a:pt x="11893" y="63152"/>
                    <a:pt x="12266" y="62668"/>
                    <a:pt x="12676" y="62258"/>
                  </a:cubicBezTo>
                  <a:cubicBezTo>
                    <a:pt x="13831" y="60916"/>
                    <a:pt x="15173" y="59685"/>
                    <a:pt x="16292" y="58306"/>
                  </a:cubicBezTo>
                  <a:cubicBezTo>
                    <a:pt x="16851" y="57635"/>
                    <a:pt x="17336" y="56927"/>
                    <a:pt x="17783" y="56181"/>
                  </a:cubicBezTo>
                  <a:cubicBezTo>
                    <a:pt x="18752" y="56368"/>
                    <a:pt x="19759" y="56517"/>
                    <a:pt x="20765" y="56591"/>
                  </a:cubicBezTo>
                  <a:lnTo>
                    <a:pt x="20952" y="56740"/>
                  </a:lnTo>
                  <a:cubicBezTo>
                    <a:pt x="22816" y="58604"/>
                    <a:pt x="24754" y="60245"/>
                    <a:pt x="25574" y="61214"/>
                  </a:cubicBezTo>
                  <a:cubicBezTo>
                    <a:pt x="27960" y="64122"/>
                    <a:pt x="30682" y="65874"/>
                    <a:pt x="32956" y="68484"/>
                  </a:cubicBezTo>
                  <a:cubicBezTo>
                    <a:pt x="34037" y="69602"/>
                    <a:pt x="35006" y="70795"/>
                    <a:pt x="35864" y="72062"/>
                  </a:cubicBezTo>
                  <a:cubicBezTo>
                    <a:pt x="36982" y="73777"/>
                    <a:pt x="37653" y="75716"/>
                    <a:pt x="38771" y="77431"/>
                  </a:cubicBezTo>
                  <a:cubicBezTo>
                    <a:pt x="38958" y="77766"/>
                    <a:pt x="39219" y="78102"/>
                    <a:pt x="39442" y="78437"/>
                  </a:cubicBezTo>
                  <a:lnTo>
                    <a:pt x="39964" y="79108"/>
                  </a:lnTo>
                  <a:lnTo>
                    <a:pt x="40561" y="79891"/>
                  </a:lnTo>
                  <a:cubicBezTo>
                    <a:pt x="40598" y="79966"/>
                    <a:pt x="40673" y="80040"/>
                    <a:pt x="40710" y="80115"/>
                  </a:cubicBezTo>
                  <a:cubicBezTo>
                    <a:pt x="40896" y="80376"/>
                    <a:pt x="41120" y="80637"/>
                    <a:pt x="41269" y="80935"/>
                  </a:cubicBezTo>
                  <a:cubicBezTo>
                    <a:pt x="41456" y="81196"/>
                    <a:pt x="41605" y="81457"/>
                    <a:pt x="41791" y="81755"/>
                  </a:cubicBezTo>
                  <a:cubicBezTo>
                    <a:pt x="41940" y="82053"/>
                    <a:pt x="42089" y="82314"/>
                    <a:pt x="42201" y="82613"/>
                  </a:cubicBezTo>
                  <a:cubicBezTo>
                    <a:pt x="42537" y="83917"/>
                    <a:pt x="42984" y="85222"/>
                    <a:pt x="43469" y="86490"/>
                  </a:cubicBezTo>
                  <a:lnTo>
                    <a:pt x="43469" y="86452"/>
                  </a:lnTo>
                  <a:cubicBezTo>
                    <a:pt x="44214" y="87906"/>
                    <a:pt x="44662" y="89435"/>
                    <a:pt x="44848" y="91038"/>
                  </a:cubicBezTo>
                  <a:cubicBezTo>
                    <a:pt x="45109" y="93088"/>
                    <a:pt x="44326" y="95101"/>
                    <a:pt x="44326" y="97189"/>
                  </a:cubicBezTo>
                  <a:cubicBezTo>
                    <a:pt x="44289" y="97413"/>
                    <a:pt x="44326" y="97636"/>
                    <a:pt x="44438" y="97860"/>
                  </a:cubicBezTo>
                  <a:cubicBezTo>
                    <a:pt x="44736" y="98158"/>
                    <a:pt x="45146" y="98345"/>
                    <a:pt x="45556" y="98345"/>
                  </a:cubicBezTo>
                  <a:cubicBezTo>
                    <a:pt x="45899" y="98404"/>
                    <a:pt x="46248" y="98434"/>
                    <a:pt x="46598" y="98434"/>
                  </a:cubicBezTo>
                  <a:cubicBezTo>
                    <a:pt x="47124" y="98434"/>
                    <a:pt x="47651" y="98367"/>
                    <a:pt x="48166" y="98233"/>
                  </a:cubicBezTo>
                  <a:cubicBezTo>
                    <a:pt x="48986" y="97935"/>
                    <a:pt x="49694" y="97114"/>
                    <a:pt x="49545" y="96257"/>
                  </a:cubicBezTo>
                  <a:cubicBezTo>
                    <a:pt x="49433" y="95810"/>
                    <a:pt x="49247" y="95362"/>
                    <a:pt x="48986" y="94989"/>
                  </a:cubicBezTo>
                  <a:cubicBezTo>
                    <a:pt x="48203" y="93349"/>
                    <a:pt x="48688" y="91373"/>
                    <a:pt x="48240" y="89621"/>
                  </a:cubicBezTo>
                  <a:cubicBezTo>
                    <a:pt x="47644" y="87869"/>
                    <a:pt x="46824" y="86191"/>
                    <a:pt x="45780" y="84663"/>
                  </a:cubicBezTo>
                  <a:lnTo>
                    <a:pt x="45780" y="84626"/>
                  </a:lnTo>
                  <a:cubicBezTo>
                    <a:pt x="45780" y="84290"/>
                    <a:pt x="45743" y="83917"/>
                    <a:pt x="45705" y="83582"/>
                  </a:cubicBezTo>
                  <a:lnTo>
                    <a:pt x="45705" y="83321"/>
                  </a:lnTo>
                  <a:cubicBezTo>
                    <a:pt x="45668" y="83023"/>
                    <a:pt x="45631" y="82724"/>
                    <a:pt x="45594" y="82463"/>
                  </a:cubicBezTo>
                  <a:cubicBezTo>
                    <a:pt x="45594" y="82352"/>
                    <a:pt x="45594" y="82240"/>
                    <a:pt x="45594" y="82165"/>
                  </a:cubicBezTo>
                  <a:cubicBezTo>
                    <a:pt x="45556" y="81867"/>
                    <a:pt x="45519" y="81606"/>
                    <a:pt x="45482" y="81308"/>
                  </a:cubicBezTo>
                  <a:cubicBezTo>
                    <a:pt x="45482" y="81196"/>
                    <a:pt x="45482" y="81121"/>
                    <a:pt x="45444" y="81010"/>
                  </a:cubicBezTo>
                  <a:cubicBezTo>
                    <a:pt x="45407" y="80711"/>
                    <a:pt x="45370" y="80450"/>
                    <a:pt x="45333" y="80152"/>
                  </a:cubicBezTo>
                  <a:cubicBezTo>
                    <a:pt x="45333" y="80078"/>
                    <a:pt x="45333" y="79966"/>
                    <a:pt x="45295" y="79891"/>
                  </a:cubicBezTo>
                  <a:cubicBezTo>
                    <a:pt x="45258" y="79556"/>
                    <a:pt x="45184" y="79220"/>
                    <a:pt x="45146" y="78885"/>
                  </a:cubicBezTo>
                  <a:lnTo>
                    <a:pt x="45146" y="78773"/>
                  </a:lnTo>
                  <a:cubicBezTo>
                    <a:pt x="44997" y="78027"/>
                    <a:pt x="44848" y="77282"/>
                    <a:pt x="44662" y="76536"/>
                  </a:cubicBezTo>
                  <a:lnTo>
                    <a:pt x="44662" y="76461"/>
                  </a:lnTo>
                  <a:cubicBezTo>
                    <a:pt x="44587" y="76126"/>
                    <a:pt x="44512" y="75790"/>
                    <a:pt x="44401" y="75455"/>
                  </a:cubicBezTo>
                  <a:cubicBezTo>
                    <a:pt x="44401" y="75418"/>
                    <a:pt x="44401" y="75418"/>
                    <a:pt x="44401" y="75380"/>
                  </a:cubicBezTo>
                  <a:cubicBezTo>
                    <a:pt x="43916" y="73516"/>
                    <a:pt x="43133" y="71764"/>
                    <a:pt x="42127" y="70124"/>
                  </a:cubicBezTo>
                  <a:cubicBezTo>
                    <a:pt x="40449" y="67402"/>
                    <a:pt x="38063" y="65203"/>
                    <a:pt x="36609" y="62370"/>
                  </a:cubicBezTo>
                  <a:cubicBezTo>
                    <a:pt x="35938" y="60916"/>
                    <a:pt x="35416" y="59350"/>
                    <a:pt x="35043" y="57784"/>
                  </a:cubicBezTo>
                  <a:cubicBezTo>
                    <a:pt x="35193" y="57710"/>
                    <a:pt x="35342" y="57598"/>
                    <a:pt x="35528" y="57486"/>
                  </a:cubicBezTo>
                  <a:cubicBezTo>
                    <a:pt x="36125" y="57150"/>
                    <a:pt x="36796" y="56927"/>
                    <a:pt x="37467" y="56852"/>
                  </a:cubicBezTo>
                  <a:cubicBezTo>
                    <a:pt x="37575" y="56842"/>
                    <a:pt x="37684" y="56836"/>
                    <a:pt x="37793" y="56836"/>
                  </a:cubicBezTo>
                  <a:cubicBezTo>
                    <a:pt x="39221" y="56836"/>
                    <a:pt x="40685" y="57717"/>
                    <a:pt x="41828" y="58791"/>
                  </a:cubicBezTo>
                  <a:cubicBezTo>
                    <a:pt x="42462" y="59387"/>
                    <a:pt x="43021" y="60096"/>
                    <a:pt x="43431" y="60841"/>
                  </a:cubicBezTo>
                  <a:cubicBezTo>
                    <a:pt x="43841" y="61587"/>
                    <a:pt x="44214" y="62370"/>
                    <a:pt x="44438" y="63190"/>
                  </a:cubicBezTo>
                  <a:cubicBezTo>
                    <a:pt x="44699" y="63861"/>
                    <a:pt x="44923" y="64644"/>
                    <a:pt x="45258" y="65389"/>
                  </a:cubicBezTo>
                  <a:cubicBezTo>
                    <a:pt x="45594" y="66209"/>
                    <a:pt x="46078" y="66955"/>
                    <a:pt x="46675" y="67589"/>
                  </a:cubicBezTo>
                  <a:cubicBezTo>
                    <a:pt x="47868" y="68782"/>
                    <a:pt x="49359" y="69602"/>
                    <a:pt x="50999" y="69900"/>
                  </a:cubicBezTo>
                  <a:cubicBezTo>
                    <a:pt x="51521" y="70002"/>
                    <a:pt x="52043" y="70052"/>
                    <a:pt x="52563" y="70052"/>
                  </a:cubicBezTo>
                  <a:cubicBezTo>
                    <a:pt x="53379" y="70052"/>
                    <a:pt x="54191" y="69927"/>
                    <a:pt x="54988" y="69676"/>
                  </a:cubicBezTo>
                  <a:cubicBezTo>
                    <a:pt x="56106" y="69304"/>
                    <a:pt x="57150" y="68707"/>
                    <a:pt x="58045" y="67887"/>
                  </a:cubicBezTo>
                  <a:cubicBezTo>
                    <a:pt x="58418" y="67589"/>
                    <a:pt x="58753" y="67216"/>
                    <a:pt x="58977" y="66806"/>
                  </a:cubicBezTo>
                  <a:cubicBezTo>
                    <a:pt x="59033" y="66693"/>
                    <a:pt x="58983" y="66580"/>
                    <a:pt x="58875" y="66580"/>
                  </a:cubicBezTo>
                  <a:cubicBezTo>
                    <a:pt x="58840" y="66580"/>
                    <a:pt x="58799" y="66592"/>
                    <a:pt x="58753" y="66620"/>
                  </a:cubicBezTo>
                  <a:cubicBezTo>
                    <a:pt x="57970" y="67253"/>
                    <a:pt x="57113" y="67775"/>
                    <a:pt x="56218" y="68260"/>
                  </a:cubicBezTo>
                  <a:cubicBezTo>
                    <a:pt x="55622" y="68558"/>
                    <a:pt x="54951" y="68782"/>
                    <a:pt x="54280" y="68968"/>
                  </a:cubicBezTo>
                  <a:cubicBezTo>
                    <a:pt x="53658" y="69123"/>
                    <a:pt x="53037" y="69201"/>
                    <a:pt x="52394" y="69201"/>
                  </a:cubicBezTo>
                  <a:cubicBezTo>
                    <a:pt x="52266" y="69201"/>
                    <a:pt x="52136" y="69198"/>
                    <a:pt x="52006" y="69192"/>
                  </a:cubicBezTo>
                  <a:cubicBezTo>
                    <a:pt x="49694" y="69117"/>
                    <a:pt x="47569" y="67887"/>
                    <a:pt x="46339" y="65911"/>
                  </a:cubicBezTo>
                  <a:cubicBezTo>
                    <a:pt x="45817" y="64867"/>
                    <a:pt x="45370" y="63749"/>
                    <a:pt x="45034" y="62631"/>
                  </a:cubicBezTo>
                  <a:cubicBezTo>
                    <a:pt x="44699" y="61475"/>
                    <a:pt x="44177" y="60394"/>
                    <a:pt x="43469" y="59425"/>
                  </a:cubicBezTo>
                  <a:cubicBezTo>
                    <a:pt x="42537" y="58157"/>
                    <a:pt x="41269" y="57188"/>
                    <a:pt x="39853" y="56554"/>
                  </a:cubicBezTo>
                  <a:cubicBezTo>
                    <a:pt x="39232" y="56252"/>
                    <a:pt x="38558" y="56101"/>
                    <a:pt x="37886" y="56101"/>
                  </a:cubicBezTo>
                  <a:cubicBezTo>
                    <a:pt x="37065" y="56101"/>
                    <a:pt x="36246" y="56327"/>
                    <a:pt x="35528" y="56778"/>
                  </a:cubicBezTo>
                  <a:lnTo>
                    <a:pt x="35342" y="56889"/>
                  </a:lnTo>
                  <a:cubicBezTo>
                    <a:pt x="35752" y="56442"/>
                    <a:pt x="36199" y="55995"/>
                    <a:pt x="36684" y="55622"/>
                  </a:cubicBezTo>
                  <a:cubicBezTo>
                    <a:pt x="37728" y="54727"/>
                    <a:pt x="39032" y="54205"/>
                    <a:pt x="40412" y="54093"/>
                  </a:cubicBezTo>
                  <a:cubicBezTo>
                    <a:pt x="40521" y="54087"/>
                    <a:pt x="40630" y="54084"/>
                    <a:pt x="40738" y="54084"/>
                  </a:cubicBezTo>
                  <a:cubicBezTo>
                    <a:pt x="41301" y="54084"/>
                    <a:pt x="41863" y="54167"/>
                    <a:pt x="42425" y="54354"/>
                  </a:cubicBezTo>
                  <a:cubicBezTo>
                    <a:pt x="43059" y="54578"/>
                    <a:pt x="43655" y="54914"/>
                    <a:pt x="44140" y="55398"/>
                  </a:cubicBezTo>
                  <a:cubicBezTo>
                    <a:pt x="45034" y="56144"/>
                    <a:pt x="45817" y="57300"/>
                    <a:pt x="47010" y="58194"/>
                  </a:cubicBezTo>
                  <a:cubicBezTo>
                    <a:pt x="48166" y="59014"/>
                    <a:pt x="49545" y="59425"/>
                    <a:pt x="50925" y="59425"/>
                  </a:cubicBezTo>
                  <a:cubicBezTo>
                    <a:pt x="52080" y="59387"/>
                    <a:pt x="53199" y="58977"/>
                    <a:pt x="54056" y="58194"/>
                  </a:cubicBezTo>
                  <a:cubicBezTo>
                    <a:pt x="54839" y="57486"/>
                    <a:pt x="55324" y="56554"/>
                    <a:pt x="55473" y="55547"/>
                  </a:cubicBezTo>
                  <a:cubicBezTo>
                    <a:pt x="55547" y="55100"/>
                    <a:pt x="55510" y="54690"/>
                    <a:pt x="55361" y="54317"/>
                  </a:cubicBezTo>
                  <a:cubicBezTo>
                    <a:pt x="55328" y="54252"/>
                    <a:pt x="55281" y="54222"/>
                    <a:pt x="55235" y="54222"/>
                  </a:cubicBezTo>
                  <a:cubicBezTo>
                    <a:pt x="55177" y="54222"/>
                    <a:pt x="55121" y="54271"/>
                    <a:pt x="55100" y="54354"/>
                  </a:cubicBezTo>
                  <a:cubicBezTo>
                    <a:pt x="55025" y="54653"/>
                    <a:pt x="54988" y="54951"/>
                    <a:pt x="54914" y="55286"/>
                  </a:cubicBezTo>
                  <a:cubicBezTo>
                    <a:pt x="54802" y="55771"/>
                    <a:pt x="54615" y="56181"/>
                    <a:pt x="54317" y="56591"/>
                  </a:cubicBezTo>
                  <a:cubicBezTo>
                    <a:pt x="54019" y="57039"/>
                    <a:pt x="53646" y="57411"/>
                    <a:pt x="53199" y="57747"/>
                  </a:cubicBezTo>
                  <a:cubicBezTo>
                    <a:pt x="52714" y="58120"/>
                    <a:pt x="52155" y="58343"/>
                    <a:pt x="51596" y="58493"/>
                  </a:cubicBezTo>
                  <a:cubicBezTo>
                    <a:pt x="51254" y="58561"/>
                    <a:pt x="50917" y="58594"/>
                    <a:pt x="50585" y="58594"/>
                  </a:cubicBezTo>
                  <a:cubicBezTo>
                    <a:pt x="50012" y="58594"/>
                    <a:pt x="49454" y="58495"/>
                    <a:pt x="48911" y="58306"/>
                  </a:cubicBezTo>
                  <a:cubicBezTo>
                    <a:pt x="47979" y="57971"/>
                    <a:pt x="47197" y="57449"/>
                    <a:pt x="46526" y="56778"/>
                  </a:cubicBezTo>
                  <a:cubicBezTo>
                    <a:pt x="45855" y="56069"/>
                    <a:pt x="45221" y="55286"/>
                    <a:pt x="44475" y="54615"/>
                  </a:cubicBezTo>
                  <a:cubicBezTo>
                    <a:pt x="43692" y="53944"/>
                    <a:pt x="42723" y="53534"/>
                    <a:pt x="41717" y="53348"/>
                  </a:cubicBezTo>
                  <a:cubicBezTo>
                    <a:pt x="41366" y="53286"/>
                    <a:pt x="41011" y="53256"/>
                    <a:pt x="40655" y="53256"/>
                  </a:cubicBezTo>
                  <a:cubicBezTo>
                    <a:pt x="39722" y="53256"/>
                    <a:pt x="38788" y="53465"/>
                    <a:pt x="37951" y="53870"/>
                  </a:cubicBezTo>
                  <a:cubicBezTo>
                    <a:pt x="36870" y="54392"/>
                    <a:pt x="35901" y="55212"/>
                    <a:pt x="35193" y="56181"/>
                  </a:cubicBezTo>
                  <a:cubicBezTo>
                    <a:pt x="35006" y="56405"/>
                    <a:pt x="34857" y="56666"/>
                    <a:pt x="34708" y="56927"/>
                  </a:cubicBezTo>
                  <a:cubicBezTo>
                    <a:pt x="34484" y="56069"/>
                    <a:pt x="34261" y="55212"/>
                    <a:pt x="34000" y="54354"/>
                  </a:cubicBezTo>
                  <a:lnTo>
                    <a:pt x="34111" y="54317"/>
                  </a:lnTo>
                  <a:cubicBezTo>
                    <a:pt x="34559" y="54131"/>
                    <a:pt x="35043" y="53907"/>
                    <a:pt x="35454" y="53683"/>
                  </a:cubicBezTo>
                  <a:cubicBezTo>
                    <a:pt x="35043" y="50142"/>
                    <a:pt x="32098" y="47532"/>
                    <a:pt x="29638" y="44997"/>
                  </a:cubicBezTo>
                  <a:cubicBezTo>
                    <a:pt x="27923" y="43282"/>
                    <a:pt x="26320" y="41195"/>
                    <a:pt x="25724" y="38921"/>
                  </a:cubicBezTo>
                  <a:cubicBezTo>
                    <a:pt x="25649" y="38250"/>
                    <a:pt x="25574" y="37579"/>
                    <a:pt x="25612" y="36907"/>
                  </a:cubicBezTo>
                  <a:cubicBezTo>
                    <a:pt x="25612" y="36721"/>
                    <a:pt x="25612" y="36535"/>
                    <a:pt x="25649" y="36348"/>
                  </a:cubicBezTo>
                  <a:cubicBezTo>
                    <a:pt x="25686" y="36162"/>
                    <a:pt x="25686" y="35938"/>
                    <a:pt x="25686" y="35752"/>
                  </a:cubicBezTo>
                  <a:cubicBezTo>
                    <a:pt x="25686" y="35677"/>
                    <a:pt x="25686" y="35640"/>
                    <a:pt x="25724" y="35603"/>
                  </a:cubicBezTo>
                  <a:lnTo>
                    <a:pt x="25761" y="35379"/>
                  </a:lnTo>
                  <a:cubicBezTo>
                    <a:pt x="27737" y="36311"/>
                    <a:pt x="29675" y="37280"/>
                    <a:pt x="31800" y="37690"/>
                  </a:cubicBezTo>
                  <a:cubicBezTo>
                    <a:pt x="32413" y="37827"/>
                    <a:pt x="33041" y="37894"/>
                    <a:pt x="33668" y="37894"/>
                  </a:cubicBezTo>
                  <a:cubicBezTo>
                    <a:pt x="35099" y="37894"/>
                    <a:pt x="36532" y="37544"/>
                    <a:pt x="37802" y="36870"/>
                  </a:cubicBezTo>
                  <a:cubicBezTo>
                    <a:pt x="39592" y="35826"/>
                    <a:pt x="40896" y="33851"/>
                    <a:pt x="40859" y="31800"/>
                  </a:cubicBezTo>
                  <a:cubicBezTo>
                    <a:pt x="40822" y="30458"/>
                    <a:pt x="40300" y="29228"/>
                    <a:pt x="40002" y="27960"/>
                  </a:cubicBezTo>
                  <a:cubicBezTo>
                    <a:pt x="39666" y="26693"/>
                    <a:pt x="39629" y="25202"/>
                    <a:pt x="40486" y="24195"/>
                  </a:cubicBezTo>
                  <a:cubicBezTo>
                    <a:pt x="40934" y="23673"/>
                    <a:pt x="41530" y="23338"/>
                    <a:pt x="41977" y="22816"/>
                  </a:cubicBezTo>
                  <a:cubicBezTo>
                    <a:pt x="43245" y="21325"/>
                    <a:pt x="42537" y="18939"/>
                    <a:pt x="41045" y="17671"/>
                  </a:cubicBezTo>
                  <a:cubicBezTo>
                    <a:pt x="39554" y="16441"/>
                    <a:pt x="37616" y="16031"/>
                    <a:pt x="35714" y="15583"/>
                  </a:cubicBezTo>
                  <a:cubicBezTo>
                    <a:pt x="32732" y="14912"/>
                    <a:pt x="29899" y="13831"/>
                    <a:pt x="27252" y="12340"/>
                  </a:cubicBezTo>
                  <a:cubicBezTo>
                    <a:pt x="26581" y="11967"/>
                    <a:pt x="25985" y="11520"/>
                    <a:pt x="25425" y="10961"/>
                  </a:cubicBezTo>
                  <a:lnTo>
                    <a:pt x="25425" y="10961"/>
                  </a:lnTo>
                  <a:cubicBezTo>
                    <a:pt x="25646" y="10970"/>
                    <a:pt x="25866" y="10975"/>
                    <a:pt x="26085" y="10975"/>
                  </a:cubicBezTo>
                  <a:cubicBezTo>
                    <a:pt x="27641" y="10975"/>
                    <a:pt x="29132" y="10711"/>
                    <a:pt x="30309" y="9730"/>
                  </a:cubicBezTo>
                  <a:lnTo>
                    <a:pt x="30309" y="9730"/>
                  </a:lnTo>
                  <a:lnTo>
                    <a:pt x="27588" y="10215"/>
                  </a:lnTo>
                  <a:cubicBezTo>
                    <a:pt x="27474" y="10244"/>
                    <a:pt x="27360" y="10256"/>
                    <a:pt x="27246" y="10256"/>
                  </a:cubicBezTo>
                  <a:cubicBezTo>
                    <a:pt x="27061" y="10256"/>
                    <a:pt x="26877" y="10224"/>
                    <a:pt x="26693" y="10178"/>
                  </a:cubicBezTo>
                  <a:cubicBezTo>
                    <a:pt x="26432" y="10029"/>
                    <a:pt x="26283" y="9656"/>
                    <a:pt x="26469" y="9432"/>
                  </a:cubicBezTo>
                  <a:cubicBezTo>
                    <a:pt x="26618" y="9283"/>
                    <a:pt x="26805" y="9283"/>
                    <a:pt x="26916" y="9134"/>
                  </a:cubicBezTo>
                  <a:cubicBezTo>
                    <a:pt x="27204" y="8847"/>
                    <a:pt x="26765" y="8386"/>
                    <a:pt x="26365" y="8386"/>
                  </a:cubicBezTo>
                  <a:cubicBezTo>
                    <a:pt x="26350" y="8386"/>
                    <a:pt x="26335" y="8387"/>
                    <a:pt x="26320" y="8388"/>
                  </a:cubicBezTo>
                  <a:cubicBezTo>
                    <a:pt x="25961" y="8421"/>
                    <a:pt x="25601" y="8625"/>
                    <a:pt x="25242" y="8625"/>
                  </a:cubicBezTo>
                  <a:cubicBezTo>
                    <a:pt x="25191" y="8625"/>
                    <a:pt x="25141" y="8621"/>
                    <a:pt x="25090" y="8612"/>
                  </a:cubicBezTo>
                  <a:cubicBezTo>
                    <a:pt x="24642" y="8538"/>
                    <a:pt x="24270" y="8202"/>
                    <a:pt x="24158" y="7755"/>
                  </a:cubicBezTo>
                  <a:cubicBezTo>
                    <a:pt x="24121" y="7531"/>
                    <a:pt x="24121" y="7307"/>
                    <a:pt x="24083" y="7084"/>
                  </a:cubicBezTo>
                  <a:lnTo>
                    <a:pt x="24083" y="7084"/>
                  </a:lnTo>
                  <a:lnTo>
                    <a:pt x="58530" y="8500"/>
                  </a:lnTo>
                  <a:lnTo>
                    <a:pt x="58530" y="8239"/>
                  </a:lnTo>
                  <a:cubicBezTo>
                    <a:pt x="59350" y="7941"/>
                    <a:pt x="60170" y="7568"/>
                    <a:pt x="60953" y="7121"/>
                  </a:cubicBezTo>
                  <a:cubicBezTo>
                    <a:pt x="61027" y="7121"/>
                    <a:pt x="61065" y="7046"/>
                    <a:pt x="61065" y="7009"/>
                  </a:cubicBezTo>
                  <a:cubicBezTo>
                    <a:pt x="61065" y="6972"/>
                    <a:pt x="61027" y="6972"/>
                    <a:pt x="60990" y="6972"/>
                  </a:cubicBezTo>
                  <a:cubicBezTo>
                    <a:pt x="60207" y="6338"/>
                    <a:pt x="59275" y="5853"/>
                    <a:pt x="58306" y="5555"/>
                  </a:cubicBezTo>
                  <a:lnTo>
                    <a:pt x="58306" y="5182"/>
                  </a:lnTo>
                  <a:cubicBezTo>
                    <a:pt x="46787" y="5182"/>
                    <a:pt x="35230" y="5331"/>
                    <a:pt x="23710" y="5369"/>
                  </a:cubicBezTo>
                  <a:cubicBezTo>
                    <a:pt x="23561" y="4921"/>
                    <a:pt x="23300" y="4549"/>
                    <a:pt x="22965" y="4250"/>
                  </a:cubicBezTo>
                  <a:cubicBezTo>
                    <a:pt x="22518" y="3691"/>
                    <a:pt x="21996" y="3244"/>
                    <a:pt x="21362" y="2908"/>
                  </a:cubicBezTo>
                  <a:cubicBezTo>
                    <a:pt x="20691" y="2498"/>
                    <a:pt x="19945" y="2200"/>
                    <a:pt x="19162" y="1976"/>
                  </a:cubicBezTo>
                  <a:cubicBezTo>
                    <a:pt x="19088" y="1790"/>
                    <a:pt x="18976" y="1641"/>
                    <a:pt x="18827" y="1566"/>
                  </a:cubicBezTo>
                  <a:cubicBezTo>
                    <a:pt x="18193" y="1082"/>
                    <a:pt x="17559" y="671"/>
                    <a:pt x="16888" y="299"/>
                  </a:cubicBezTo>
                  <a:cubicBezTo>
                    <a:pt x="16590" y="112"/>
                    <a:pt x="16292" y="38"/>
                    <a:pt x="159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 name="Google Shape;825;p54"/>
          <p:cNvSpPr/>
          <p:nvPr/>
        </p:nvSpPr>
        <p:spPr>
          <a:xfrm>
            <a:off x="2317908" y="2255387"/>
            <a:ext cx="2060260" cy="1974953"/>
          </a:xfrm>
          <a:custGeom>
            <a:rect b="b" l="l" r="r" t="t"/>
            <a:pathLst>
              <a:path extrusionOk="0" h="88553" w="92378">
                <a:moveTo>
                  <a:pt x="61903" y="39006"/>
                </a:moveTo>
                <a:cubicBezTo>
                  <a:pt x="62442" y="39628"/>
                  <a:pt x="62898" y="40249"/>
                  <a:pt x="63437" y="40830"/>
                </a:cubicBezTo>
                <a:cubicBezTo>
                  <a:pt x="65344" y="43276"/>
                  <a:pt x="67003" y="45888"/>
                  <a:pt x="68330" y="48666"/>
                </a:cubicBezTo>
                <a:cubicBezTo>
                  <a:pt x="68910" y="49869"/>
                  <a:pt x="69366" y="51113"/>
                  <a:pt x="69698" y="52356"/>
                </a:cubicBezTo>
                <a:cubicBezTo>
                  <a:pt x="71025" y="55715"/>
                  <a:pt x="70403" y="57954"/>
                  <a:pt x="69242" y="58783"/>
                </a:cubicBezTo>
                <a:lnTo>
                  <a:pt x="68910" y="58949"/>
                </a:lnTo>
                <a:cubicBezTo>
                  <a:pt x="68827" y="58990"/>
                  <a:pt x="68703" y="58990"/>
                  <a:pt x="68620" y="59032"/>
                </a:cubicBezTo>
                <a:cubicBezTo>
                  <a:pt x="68413" y="59073"/>
                  <a:pt x="68122" y="59073"/>
                  <a:pt x="67915" y="59073"/>
                </a:cubicBezTo>
                <a:cubicBezTo>
                  <a:pt x="66132" y="58949"/>
                  <a:pt x="62401" y="57290"/>
                  <a:pt x="61820" y="56959"/>
                </a:cubicBezTo>
                <a:cubicBezTo>
                  <a:pt x="61571" y="56793"/>
                  <a:pt x="61364" y="56710"/>
                  <a:pt x="61240" y="56668"/>
                </a:cubicBezTo>
                <a:lnTo>
                  <a:pt x="61157" y="56627"/>
                </a:lnTo>
                <a:lnTo>
                  <a:pt x="56057" y="53020"/>
                </a:lnTo>
                <a:cubicBezTo>
                  <a:pt x="54206" y="51741"/>
                  <a:pt x="52054" y="51090"/>
                  <a:pt x="49846" y="51090"/>
                </a:cubicBezTo>
                <a:cubicBezTo>
                  <a:pt x="49334" y="51090"/>
                  <a:pt x="48819" y="51125"/>
                  <a:pt x="48303" y="51195"/>
                </a:cubicBezTo>
                <a:cubicBezTo>
                  <a:pt x="46336" y="51504"/>
                  <a:pt x="44376" y="51657"/>
                  <a:pt x="42425" y="51657"/>
                </a:cubicBezTo>
                <a:cubicBezTo>
                  <a:pt x="38084" y="51657"/>
                  <a:pt x="33783" y="50900"/>
                  <a:pt x="29521" y="49413"/>
                </a:cubicBezTo>
                <a:cubicBezTo>
                  <a:pt x="30475" y="48252"/>
                  <a:pt x="32133" y="46966"/>
                  <a:pt x="34870" y="46137"/>
                </a:cubicBezTo>
                <a:cubicBezTo>
                  <a:pt x="37399" y="45353"/>
                  <a:pt x="40082" y="45140"/>
                  <a:pt x="42252" y="45140"/>
                </a:cubicBezTo>
                <a:cubicBezTo>
                  <a:pt x="43639" y="45140"/>
                  <a:pt x="44816" y="45227"/>
                  <a:pt x="45608" y="45308"/>
                </a:cubicBezTo>
                <a:lnTo>
                  <a:pt x="45857" y="45349"/>
                </a:lnTo>
                <a:cubicBezTo>
                  <a:pt x="46355" y="45391"/>
                  <a:pt x="46645" y="45474"/>
                  <a:pt x="46645" y="45474"/>
                </a:cubicBezTo>
                <a:lnTo>
                  <a:pt x="46686" y="45474"/>
                </a:lnTo>
                <a:lnTo>
                  <a:pt x="47308" y="47796"/>
                </a:lnTo>
                <a:cubicBezTo>
                  <a:pt x="47308" y="47796"/>
                  <a:pt x="47143" y="46883"/>
                  <a:pt x="46894" y="45349"/>
                </a:cubicBezTo>
                <a:cubicBezTo>
                  <a:pt x="47764" y="44644"/>
                  <a:pt x="52533" y="40913"/>
                  <a:pt x="59747" y="39337"/>
                </a:cubicBezTo>
                <a:cubicBezTo>
                  <a:pt x="59913" y="39296"/>
                  <a:pt x="60037" y="39296"/>
                  <a:pt x="60203" y="39254"/>
                </a:cubicBezTo>
                <a:cubicBezTo>
                  <a:pt x="60327" y="39254"/>
                  <a:pt x="60452" y="39213"/>
                  <a:pt x="60576" y="39213"/>
                </a:cubicBezTo>
                <a:cubicBezTo>
                  <a:pt x="61032" y="39088"/>
                  <a:pt x="61447" y="39047"/>
                  <a:pt x="61903" y="39006"/>
                </a:cubicBezTo>
                <a:close/>
                <a:moveTo>
                  <a:pt x="45579" y="0"/>
                </a:moveTo>
                <a:cubicBezTo>
                  <a:pt x="44733" y="0"/>
                  <a:pt x="43894" y="128"/>
                  <a:pt x="43121" y="363"/>
                </a:cubicBezTo>
                <a:cubicBezTo>
                  <a:pt x="41504" y="943"/>
                  <a:pt x="40094" y="1980"/>
                  <a:pt x="39099" y="3431"/>
                </a:cubicBezTo>
                <a:cubicBezTo>
                  <a:pt x="38062" y="4882"/>
                  <a:pt x="37399" y="6582"/>
                  <a:pt x="37192" y="8365"/>
                </a:cubicBezTo>
                <a:cubicBezTo>
                  <a:pt x="37192" y="8614"/>
                  <a:pt x="37150" y="8821"/>
                  <a:pt x="37150" y="9070"/>
                </a:cubicBezTo>
                <a:lnTo>
                  <a:pt x="37150" y="9816"/>
                </a:lnTo>
                <a:lnTo>
                  <a:pt x="37192" y="10231"/>
                </a:lnTo>
                <a:cubicBezTo>
                  <a:pt x="37192" y="10314"/>
                  <a:pt x="37192" y="10480"/>
                  <a:pt x="37233" y="10562"/>
                </a:cubicBezTo>
                <a:cubicBezTo>
                  <a:pt x="37233" y="10853"/>
                  <a:pt x="37316" y="11060"/>
                  <a:pt x="37357" y="11309"/>
                </a:cubicBezTo>
                <a:cubicBezTo>
                  <a:pt x="37440" y="11765"/>
                  <a:pt x="37565" y="12304"/>
                  <a:pt x="37731" y="12760"/>
                </a:cubicBezTo>
                <a:cubicBezTo>
                  <a:pt x="36872" y="12731"/>
                  <a:pt x="36034" y="12683"/>
                  <a:pt x="35215" y="12683"/>
                </a:cubicBezTo>
                <a:cubicBezTo>
                  <a:pt x="34847" y="12683"/>
                  <a:pt x="34483" y="12693"/>
                  <a:pt x="34123" y="12719"/>
                </a:cubicBezTo>
                <a:cubicBezTo>
                  <a:pt x="34206" y="13340"/>
                  <a:pt x="34206" y="13879"/>
                  <a:pt x="34248" y="14501"/>
                </a:cubicBezTo>
                <a:cubicBezTo>
                  <a:pt x="34248" y="14875"/>
                  <a:pt x="34289" y="15248"/>
                  <a:pt x="34289" y="15662"/>
                </a:cubicBezTo>
                <a:lnTo>
                  <a:pt x="34289" y="17031"/>
                </a:lnTo>
                <a:lnTo>
                  <a:pt x="34289" y="17943"/>
                </a:lnTo>
                <a:cubicBezTo>
                  <a:pt x="34289" y="18357"/>
                  <a:pt x="34289" y="18731"/>
                  <a:pt x="34248" y="19145"/>
                </a:cubicBezTo>
                <a:cubicBezTo>
                  <a:pt x="34248" y="19394"/>
                  <a:pt x="34248" y="19684"/>
                  <a:pt x="34206" y="19974"/>
                </a:cubicBezTo>
                <a:cubicBezTo>
                  <a:pt x="34123" y="20596"/>
                  <a:pt x="34082" y="21135"/>
                  <a:pt x="34041" y="21757"/>
                </a:cubicBezTo>
                <a:cubicBezTo>
                  <a:pt x="34041" y="22048"/>
                  <a:pt x="33999" y="22296"/>
                  <a:pt x="33916" y="22587"/>
                </a:cubicBezTo>
                <a:cubicBezTo>
                  <a:pt x="33875" y="23001"/>
                  <a:pt x="33833" y="23374"/>
                  <a:pt x="33792" y="23789"/>
                </a:cubicBezTo>
                <a:cubicBezTo>
                  <a:pt x="33709" y="24038"/>
                  <a:pt x="33709" y="24369"/>
                  <a:pt x="33667" y="24618"/>
                </a:cubicBezTo>
                <a:cubicBezTo>
                  <a:pt x="33626" y="25074"/>
                  <a:pt x="33502" y="25572"/>
                  <a:pt x="33460" y="26028"/>
                </a:cubicBezTo>
                <a:cubicBezTo>
                  <a:pt x="33419" y="26360"/>
                  <a:pt x="33377" y="26608"/>
                  <a:pt x="33294" y="26899"/>
                </a:cubicBezTo>
                <a:cubicBezTo>
                  <a:pt x="33211" y="27438"/>
                  <a:pt x="33087" y="27935"/>
                  <a:pt x="33004" y="28433"/>
                </a:cubicBezTo>
                <a:cubicBezTo>
                  <a:pt x="32962" y="28681"/>
                  <a:pt x="32880" y="28930"/>
                  <a:pt x="32797" y="29179"/>
                </a:cubicBezTo>
                <a:lnTo>
                  <a:pt x="32465" y="30423"/>
                </a:lnTo>
                <a:cubicBezTo>
                  <a:pt x="32423" y="30713"/>
                  <a:pt x="32341" y="30962"/>
                  <a:pt x="32258" y="31169"/>
                </a:cubicBezTo>
                <a:cubicBezTo>
                  <a:pt x="32133" y="31791"/>
                  <a:pt x="31926" y="32372"/>
                  <a:pt x="31760" y="32994"/>
                </a:cubicBezTo>
                <a:cubicBezTo>
                  <a:pt x="31719" y="33201"/>
                  <a:pt x="31594" y="33450"/>
                  <a:pt x="31553" y="33657"/>
                </a:cubicBezTo>
                <a:cubicBezTo>
                  <a:pt x="31387" y="34072"/>
                  <a:pt x="31221" y="34528"/>
                  <a:pt x="31097" y="34942"/>
                </a:cubicBezTo>
                <a:cubicBezTo>
                  <a:pt x="30972" y="35191"/>
                  <a:pt x="30889" y="35481"/>
                  <a:pt x="30806" y="35730"/>
                </a:cubicBezTo>
                <a:cubicBezTo>
                  <a:pt x="30682" y="36186"/>
                  <a:pt x="30475" y="36642"/>
                  <a:pt x="30309" y="37140"/>
                </a:cubicBezTo>
                <a:cubicBezTo>
                  <a:pt x="30185" y="37347"/>
                  <a:pt x="30143" y="37554"/>
                  <a:pt x="30060" y="37762"/>
                </a:cubicBezTo>
                <a:cubicBezTo>
                  <a:pt x="29770" y="38301"/>
                  <a:pt x="29563" y="38881"/>
                  <a:pt x="29314" y="39462"/>
                </a:cubicBezTo>
                <a:cubicBezTo>
                  <a:pt x="29148" y="39752"/>
                  <a:pt x="29065" y="40084"/>
                  <a:pt x="28899" y="40374"/>
                </a:cubicBezTo>
                <a:cubicBezTo>
                  <a:pt x="28899" y="40374"/>
                  <a:pt x="28899" y="40457"/>
                  <a:pt x="28858" y="40498"/>
                </a:cubicBezTo>
                <a:cubicBezTo>
                  <a:pt x="28692" y="40871"/>
                  <a:pt x="28485" y="41203"/>
                  <a:pt x="28319" y="41576"/>
                </a:cubicBezTo>
                <a:lnTo>
                  <a:pt x="28153" y="41784"/>
                </a:lnTo>
                <a:cubicBezTo>
                  <a:pt x="27987" y="42157"/>
                  <a:pt x="27821" y="42447"/>
                  <a:pt x="27614" y="42820"/>
                </a:cubicBezTo>
                <a:lnTo>
                  <a:pt x="27531" y="42986"/>
                </a:lnTo>
                <a:cubicBezTo>
                  <a:pt x="27365" y="43276"/>
                  <a:pt x="27199" y="43649"/>
                  <a:pt x="26992" y="43981"/>
                </a:cubicBezTo>
                <a:cubicBezTo>
                  <a:pt x="26951" y="44064"/>
                  <a:pt x="26951" y="44105"/>
                  <a:pt x="26909" y="44230"/>
                </a:cubicBezTo>
                <a:cubicBezTo>
                  <a:pt x="26743" y="44520"/>
                  <a:pt x="26577" y="44852"/>
                  <a:pt x="26370" y="45142"/>
                </a:cubicBezTo>
                <a:lnTo>
                  <a:pt x="26204" y="45432"/>
                </a:lnTo>
                <a:cubicBezTo>
                  <a:pt x="26080" y="45722"/>
                  <a:pt x="25914" y="46054"/>
                  <a:pt x="25707" y="46344"/>
                </a:cubicBezTo>
                <a:lnTo>
                  <a:pt x="25541" y="46676"/>
                </a:lnTo>
                <a:cubicBezTo>
                  <a:pt x="25375" y="46966"/>
                  <a:pt x="25251" y="47215"/>
                  <a:pt x="25085" y="47464"/>
                </a:cubicBezTo>
                <a:cubicBezTo>
                  <a:pt x="24836" y="47339"/>
                  <a:pt x="24504" y="47215"/>
                  <a:pt x="24255" y="47049"/>
                </a:cubicBezTo>
                <a:cubicBezTo>
                  <a:pt x="20731" y="44437"/>
                  <a:pt x="17207" y="39254"/>
                  <a:pt x="15797" y="33989"/>
                </a:cubicBezTo>
                <a:cubicBezTo>
                  <a:pt x="15797" y="33947"/>
                  <a:pt x="15756" y="33906"/>
                  <a:pt x="15756" y="33864"/>
                </a:cubicBezTo>
                <a:cubicBezTo>
                  <a:pt x="15714" y="33574"/>
                  <a:pt x="15631" y="33325"/>
                  <a:pt x="15548" y="33076"/>
                </a:cubicBezTo>
                <a:cubicBezTo>
                  <a:pt x="15548" y="33035"/>
                  <a:pt x="15548" y="32952"/>
                  <a:pt x="15507" y="32952"/>
                </a:cubicBezTo>
                <a:cubicBezTo>
                  <a:pt x="15424" y="32662"/>
                  <a:pt x="15383" y="32413"/>
                  <a:pt x="15341" y="32081"/>
                </a:cubicBezTo>
                <a:cubicBezTo>
                  <a:pt x="14968" y="29594"/>
                  <a:pt x="15134" y="27230"/>
                  <a:pt x="16046" y="25074"/>
                </a:cubicBezTo>
                <a:cubicBezTo>
                  <a:pt x="16170" y="24825"/>
                  <a:pt x="16336" y="24577"/>
                  <a:pt x="16419" y="24369"/>
                </a:cubicBezTo>
                <a:lnTo>
                  <a:pt x="16461" y="24328"/>
                </a:lnTo>
                <a:cubicBezTo>
                  <a:pt x="16585" y="24121"/>
                  <a:pt x="16751" y="23913"/>
                  <a:pt x="16875" y="23623"/>
                </a:cubicBezTo>
                <a:lnTo>
                  <a:pt x="17000" y="23540"/>
                </a:lnTo>
                <a:cubicBezTo>
                  <a:pt x="17165" y="23333"/>
                  <a:pt x="17290" y="23167"/>
                  <a:pt x="17456" y="22960"/>
                </a:cubicBezTo>
                <a:lnTo>
                  <a:pt x="17622" y="22794"/>
                </a:lnTo>
                <a:cubicBezTo>
                  <a:pt x="21353" y="23499"/>
                  <a:pt x="25085" y="24328"/>
                  <a:pt x="28692" y="25406"/>
                </a:cubicBezTo>
                <a:lnTo>
                  <a:pt x="29314" y="24991"/>
                </a:lnTo>
                <a:cubicBezTo>
                  <a:pt x="29397" y="24950"/>
                  <a:pt x="29480" y="24867"/>
                  <a:pt x="29521" y="24825"/>
                </a:cubicBezTo>
                <a:lnTo>
                  <a:pt x="29687" y="24743"/>
                </a:lnTo>
                <a:cubicBezTo>
                  <a:pt x="31180" y="23623"/>
                  <a:pt x="32175" y="22504"/>
                  <a:pt x="32423" y="21301"/>
                </a:cubicBezTo>
                <a:cubicBezTo>
                  <a:pt x="28236" y="21218"/>
                  <a:pt x="23924" y="17321"/>
                  <a:pt x="19446" y="14667"/>
                </a:cubicBezTo>
                <a:cubicBezTo>
                  <a:pt x="19446" y="14460"/>
                  <a:pt x="19487" y="14253"/>
                  <a:pt x="19487" y="14045"/>
                </a:cubicBezTo>
                <a:cubicBezTo>
                  <a:pt x="19487" y="13423"/>
                  <a:pt x="19363" y="12801"/>
                  <a:pt x="19239" y="12221"/>
                </a:cubicBezTo>
                <a:cubicBezTo>
                  <a:pt x="19031" y="11516"/>
                  <a:pt x="18700" y="10770"/>
                  <a:pt x="18285" y="10148"/>
                </a:cubicBezTo>
                <a:cubicBezTo>
                  <a:pt x="17290" y="8655"/>
                  <a:pt x="15839" y="7536"/>
                  <a:pt x="14180" y="6914"/>
                </a:cubicBezTo>
                <a:cubicBezTo>
                  <a:pt x="13359" y="6578"/>
                  <a:pt x="12471" y="6410"/>
                  <a:pt x="11576" y="6410"/>
                </a:cubicBezTo>
                <a:cubicBezTo>
                  <a:pt x="11477" y="6410"/>
                  <a:pt x="11377" y="6412"/>
                  <a:pt x="11278" y="6416"/>
                </a:cubicBezTo>
                <a:cubicBezTo>
                  <a:pt x="10780" y="6416"/>
                  <a:pt x="10241" y="6541"/>
                  <a:pt x="9785" y="6707"/>
                </a:cubicBezTo>
                <a:lnTo>
                  <a:pt x="9495" y="6582"/>
                </a:lnTo>
                <a:lnTo>
                  <a:pt x="9329" y="6582"/>
                </a:lnTo>
                <a:lnTo>
                  <a:pt x="8997" y="6707"/>
                </a:lnTo>
                <a:lnTo>
                  <a:pt x="8624" y="6872"/>
                </a:lnTo>
                <a:lnTo>
                  <a:pt x="8293" y="7080"/>
                </a:lnTo>
                <a:cubicBezTo>
                  <a:pt x="7339" y="7536"/>
                  <a:pt x="6593" y="8199"/>
                  <a:pt x="6012" y="9028"/>
                </a:cubicBezTo>
                <a:cubicBezTo>
                  <a:pt x="5971" y="9070"/>
                  <a:pt x="5971" y="9194"/>
                  <a:pt x="5888" y="9236"/>
                </a:cubicBezTo>
                <a:lnTo>
                  <a:pt x="5888" y="9277"/>
                </a:lnTo>
                <a:cubicBezTo>
                  <a:pt x="5473" y="10023"/>
                  <a:pt x="5224" y="10853"/>
                  <a:pt x="5183" y="11682"/>
                </a:cubicBezTo>
                <a:cubicBezTo>
                  <a:pt x="5141" y="12097"/>
                  <a:pt x="5183" y="12553"/>
                  <a:pt x="5224" y="12967"/>
                </a:cubicBezTo>
                <a:lnTo>
                  <a:pt x="5224" y="13092"/>
                </a:lnTo>
                <a:lnTo>
                  <a:pt x="5224" y="13133"/>
                </a:lnTo>
                <a:lnTo>
                  <a:pt x="5224" y="13175"/>
                </a:lnTo>
                <a:lnTo>
                  <a:pt x="5266" y="13340"/>
                </a:lnTo>
                <a:cubicBezTo>
                  <a:pt x="5266" y="13423"/>
                  <a:pt x="5349" y="13589"/>
                  <a:pt x="5390" y="13714"/>
                </a:cubicBezTo>
                <a:cubicBezTo>
                  <a:pt x="5473" y="13921"/>
                  <a:pt x="5556" y="14128"/>
                  <a:pt x="5680" y="14253"/>
                </a:cubicBezTo>
                <a:cubicBezTo>
                  <a:pt x="6339" y="15258"/>
                  <a:pt x="7490" y="15857"/>
                  <a:pt x="8674" y="15857"/>
                </a:cubicBezTo>
                <a:cubicBezTo>
                  <a:pt x="8906" y="15857"/>
                  <a:pt x="9139" y="15834"/>
                  <a:pt x="9371" y="15787"/>
                </a:cubicBezTo>
                <a:lnTo>
                  <a:pt x="9412" y="15787"/>
                </a:lnTo>
                <a:cubicBezTo>
                  <a:pt x="9536" y="15787"/>
                  <a:pt x="9578" y="15704"/>
                  <a:pt x="9702" y="15662"/>
                </a:cubicBezTo>
                <a:lnTo>
                  <a:pt x="9744" y="15662"/>
                </a:lnTo>
                <a:cubicBezTo>
                  <a:pt x="10117" y="15579"/>
                  <a:pt x="10407" y="15372"/>
                  <a:pt x="10656" y="15082"/>
                </a:cubicBezTo>
                <a:cubicBezTo>
                  <a:pt x="10863" y="14875"/>
                  <a:pt x="11029" y="14626"/>
                  <a:pt x="11071" y="14377"/>
                </a:cubicBezTo>
                <a:cubicBezTo>
                  <a:pt x="11153" y="14170"/>
                  <a:pt x="11195" y="14045"/>
                  <a:pt x="11195" y="14045"/>
                </a:cubicBezTo>
                <a:lnTo>
                  <a:pt x="11195" y="14004"/>
                </a:lnTo>
                <a:lnTo>
                  <a:pt x="11071" y="14004"/>
                </a:lnTo>
                <a:cubicBezTo>
                  <a:pt x="11029" y="14128"/>
                  <a:pt x="10988" y="14170"/>
                  <a:pt x="10946" y="14253"/>
                </a:cubicBezTo>
                <a:cubicBezTo>
                  <a:pt x="10780" y="14460"/>
                  <a:pt x="10614" y="14667"/>
                  <a:pt x="10407" y="14875"/>
                </a:cubicBezTo>
                <a:cubicBezTo>
                  <a:pt x="10241" y="14999"/>
                  <a:pt x="10117" y="15082"/>
                  <a:pt x="9910" y="15165"/>
                </a:cubicBezTo>
                <a:cubicBezTo>
                  <a:pt x="9702" y="15206"/>
                  <a:pt x="9536" y="15248"/>
                  <a:pt x="9329" y="15248"/>
                </a:cubicBezTo>
                <a:cubicBezTo>
                  <a:pt x="9260" y="15253"/>
                  <a:pt x="9191" y="15256"/>
                  <a:pt x="9122" y="15256"/>
                </a:cubicBezTo>
                <a:cubicBezTo>
                  <a:pt x="8662" y="15256"/>
                  <a:pt x="8234" y="15138"/>
                  <a:pt x="7837" y="14957"/>
                </a:cubicBezTo>
                <a:cubicBezTo>
                  <a:pt x="7297" y="14667"/>
                  <a:pt x="6883" y="14253"/>
                  <a:pt x="6676" y="13755"/>
                </a:cubicBezTo>
                <a:cubicBezTo>
                  <a:pt x="6634" y="13589"/>
                  <a:pt x="6593" y="13506"/>
                  <a:pt x="6593" y="13340"/>
                </a:cubicBezTo>
                <a:lnTo>
                  <a:pt x="6593" y="13133"/>
                </a:lnTo>
                <a:lnTo>
                  <a:pt x="6593" y="12967"/>
                </a:lnTo>
                <a:lnTo>
                  <a:pt x="6593" y="12926"/>
                </a:lnTo>
                <a:cubicBezTo>
                  <a:pt x="6593" y="12594"/>
                  <a:pt x="6634" y="12262"/>
                  <a:pt x="6676" y="11931"/>
                </a:cubicBezTo>
                <a:cubicBezTo>
                  <a:pt x="6717" y="11682"/>
                  <a:pt x="6841" y="11350"/>
                  <a:pt x="6924" y="11102"/>
                </a:cubicBezTo>
                <a:cubicBezTo>
                  <a:pt x="7007" y="10936"/>
                  <a:pt x="7090" y="10811"/>
                  <a:pt x="7215" y="10645"/>
                </a:cubicBezTo>
                <a:cubicBezTo>
                  <a:pt x="7297" y="10480"/>
                  <a:pt x="7422" y="10314"/>
                  <a:pt x="7505" y="10231"/>
                </a:cubicBezTo>
                <a:cubicBezTo>
                  <a:pt x="7919" y="9775"/>
                  <a:pt x="8500" y="9402"/>
                  <a:pt x="9122" y="9194"/>
                </a:cubicBezTo>
                <a:lnTo>
                  <a:pt x="9371" y="9153"/>
                </a:lnTo>
                <a:lnTo>
                  <a:pt x="9578" y="9070"/>
                </a:lnTo>
                <a:lnTo>
                  <a:pt x="9910" y="9028"/>
                </a:lnTo>
                <a:lnTo>
                  <a:pt x="10158" y="9028"/>
                </a:lnTo>
                <a:cubicBezTo>
                  <a:pt x="10303" y="9008"/>
                  <a:pt x="10459" y="8997"/>
                  <a:pt x="10614" y="8997"/>
                </a:cubicBezTo>
                <a:cubicBezTo>
                  <a:pt x="10770" y="8997"/>
                  <a:pt x="10925" y="9008"/>
                  <a:pt x="11071" y="9028"/>
                </a:cubicBezTo>
                <a:cubicBezTo>
                  <a:pt x="11692" y="9153"/>
                  <a:pt x="12273" y="9360"/>
                  <a:pt x="12853" y="9650"/>
                </a:cubicBezTo>
                <a:cubicBezTo>
                  <a:pt x="13351" y="9982"/>
                  <a:pt x="13766" y="10314"/>
                  <a:pt x="14180" y="10728"/>
                </a:cubicBezTo>
                <a:cubicBezTo>
                  <a:pt x="14512" y="11102"/>
                  <a:pt x="14761" y="11516"/>
                  <a:pt x="14968" y="11972"/>
                </a:cubicBezTo>
                <a:cubicBezTo>
                  <a:pt x="15175" y="12387"/>
                  <a:pt x="15300" y="12926"/>
                  <a:pt x="15300" y="13382"/>
                </a:cubicBezTo>
                <a:cubicBezTo>
                  <a:pt x="15300" y="13548"/>
                  <a:pt x="15300" y="13714"/>
                  <a:pt x="15217" y="13838"/>
                </a:cubicBezTo>
                <a:cubicBezTo>
                  <a:pt x="15217" y="13962"/>
                  <a:pt x="15175" y="14004"/>
                  <a:pt x="15175" y="14128"/>
                </a:cubicBezTo>
                <a:lnTo>
                  <a:pt x="15134" y="14336"/>
                </a:lnTo>
                <a:lnTo>
                  <a:pt x="15092" y="14543"/>
                </a:lnTo>
                <a:lnTo>
                  <a:pt x="10863" y="20223"/>
                </a:lnTo>
                <a:cubicBezTo>
                  <a:pt x="4644" y="27728"/>
                  <a:pt x="3276" y="40540"/>
                  <a:pt x="5266" y="50822"/>
                </a:cubicBezTo>
                <a:cubicBezTo>
                  <a:pt x="5432" y="51693"/>
                  <a:pt x="5639" y="52564"/>
                  <a:pt x="5888" y="53393"/>
                </a:cubicBezTo>
                <a:cubicBezTo>
                  <a:pt x="6261" y="55798"/>
                  <a:pt x="6717" y="57705"/>
                  <a:pt x="7297" y="59239"/>
                </a:cubicBezTo>
                <a:lnTo>
                  <a:pt x="7132" y="59405"/>
                </a:lnTo>
                <a:cubicBezTo>
                  <a:pt x="7505" y="63261"/>
                  <a:pt x="9702" y="66495"/>
                  <a:pt x="11817" y="69688"/>
                </a:cubicBezTo>
                <a:cubicBezTo>
                  <a:pt x="12397" y="70144"/>
                  <a:pt x="12936" y="70558"/>
                  <a:pt x="13517" y="70931"/>
                </a:cubicBezTo>
                <a:cubicBezTo>
                  <a:pt x="13849" y="71139"/>
                  <a:pt x="14139" y="71263"/>
                  <a:pt x="14470" y="71470"/>
                </a:cubicBezTo>
                <a:cubicBezTo>
                  <a:pt x="14761" y="71678"/>
                  <a:pt x="15092" y="71844"/>
                  <a:pt x="15424" y="72009"/>
                </a:cubicBezTo>
                <a:lnTo>
                  <a:pt x="15756" y="72175"/>
                </a:lnTo>
                <a:lnTo>
                  <a:pt x="14056" y="82748"/>
                </a:lnTo>
                <a:lnTo>
                  <a:pt x="11983" y="83660"/>
                </a:lnTo>
                <a:cubicBezTo>
                  <a:pt x="11278" y="83992"/>
                  <a:pt x="10656" y="84282"/>
                  <a:pt x="9993" y="84614"/>
                </a:cubicBezTo>
                <a:cubicBezTo>
                  <a:pt x="9329" y="84904"/>
                  <a:pt x="8707" y="85236"/>
                  <a:pt x="8044" y="85568"/>
                </a:cubicBezTo>
                <a:cubicBezTo>
                  <a:pt x="7422" y="85899"/>
                  <a:pt x="6717" y="86190"/>
                  <a:pt x="6054" y="86480"/>
                </a:cubicBezTo>
                <a:cubicBezTo>
                  <a:pt x="5763" y="86604"/>
                  <a:pt x="5390" y="86729"/>
                  <a:pt x="5059" y="86812"/>
                </a:cubicBezTo>
                <a:cubicBezTo>
                  <a:pt x="4768" y="86936"/>
                  <a:pt x="4395" y="87102"/>
                  <a:pt x="4105" y="87185"/>
                </a:cubicBezTo>
                <a:cubicBezTo>
                  <a:pt x="3400" y="87433"/>
                  <a:pt x="2737" y="87641"/>
                  <a:pt x="2073" y="87848"/>
                </a:cubicBezTo>
                <a:cubicBezTo>
                  <a:pt x="1700" y="87972"/>
                  <a:pt x="1410" y="88055"/>
                  <a:pt x="1037" y="88180"/>
                </a:cubicBezTo>
                <a:cubicBezTo>
                  <a:pt x="664" y="88263"/>
                  <a:pt x="373" y="88387"/>
                  <a:pt x="0" y="88429"/>
                </a:cubicBezTo>
                <a:lnTo>
                  <a:pt x="0" y="88553"/>
                </a:lnTo>
                <a:cubicBezTo>
                  <a:pt x="1410" y="88429"/>
                  <a:pt x="2861" y="88263"/>
                  <a:pt x="4229" y="88180"/>
                </a:cubicBezTo>
                <a:cubicBezTo>
                  <a:pt x="5556" y="88055"/>
                  <a:pt x="6883" y="87972"/>
                  <a:pt x="8168" y="87848"/>
                </a:cubicBezTo>
                <a:lnTo>
                  <a:pt x="8168" y="87848"/>
                </a:lnTo>
                <a:cubicBezTo>
                  <a:pt x="7878" y="87972"/>
                  <a:pt x="7505" y="88055"/>
                  <a:pt x="7132" y="88180"/>
                </a:cubicBezTo>
                <a:cubicBezTo>
                  <a:pt x="6800" y="88263"/>
                  <a:pt x="6468" y="88387"/>
                  <a:pt x="6095" y="88429"/>
                </a:cubicBezTo>
                <a:lnTo>
                  <a:pt x="6095" y="88470"/>
                </a:lnTo>
                <a:cubicBezTo>
                  <a:pt x="7505" y="88387"/>
                  <a:pt x="8956" y="88221"/>
                  <a:pt x="10366" y="88138"/>
                </a:cubicBezTo>
                <a:cubicBezTo>
                  <a:pt x="11775" y="88014"/>
                  <a:pt x="13227" y="87931"/>
                  <a:pt x="14678" y="87807"/>
                </a:cubicBezTo>
                <a:lnTo>
                  <a:pt x="16212" y="87724"/>
                </a:lnTo>
                <a:lnTo>
                  <a:pt x="16212" y="87309"/>
                </a:lnTo>
                <a:lnTo>
                  <a:pt x="16253" y="87309"/>
                </a:lnTo>
                <a:lnTo>
                  <a:pt x="16253" y="87724"/>
                </a:lnTo>
                <a:lnTo>
                  <a:pt x="23302" y="87226"/>
                </a:lnTo>
                <a:lnTo>
                  <a:pt x="24546" y="87143"/>
                </a:lnTo>
                <a:lnTo>
                  <a:pt x="25333" y="85277"/>
                </a:lnTo>
                <a:lnTo>
                  <a:pt x="31594" y="70641"/>
                </a:lnTo>
                <a:lnTo>
                  <a:pt x="31180" y="69149"/>
                </a:lnTo>
                <a:cubicBezTo>
                  <a:pt x="33211" y="68775"/>
                  <a:pt x="35367" y="68527"/>
                  <a:pt x="37523" y="68444"/>
                </a:cubicBezTo>
                <a:lnTo>
                  <a:pt x="37523" y="68527"/>
                </a:lnTo>
                <a:lnTo>
                  <a:pt x="37192" y="69771"/>
                </a:lnTo>
                <a:cubicBezTo>
                  <a:pt x="37109" y="70185"/>
                  <a:pt x="36984" y="70600"/>
                  <a:pt x="36943" y="71014"/>
                </a:cubicBezTo>
                <a:cubicBezTo>
                  <a:pt x="36901" y="71429"/>
                  <a:pt x="36777" y="71844"/>
                  <a:pt x="36736" y="72258"/>
                </a:cubicBezTo>
                <a:cubicBezTo>
                  <a:pt x="36694" y="72673"/>
                  <a:pt x="36653" y="73088"/>
                  <a:pt x="36570" y="73544"/>
                </a:cubicBezTo>
                <a:lnTo>
                  <a:pt x="36362" y="75368"/>
                </a:lnTo>
                <a:cubicBezTo>
                  <a:pt x="36238" y="76529"/>
                  <a:pt x="37026" y="77565"/>
                  <a:pt x="38187" y="77648"/>
                </a:cubicBezTo>
                <a:lnTo>
                  <a:pt x="38726" y="77648"/>
                </a:lnTo>
                <a:lnTo>
                  <a:pt x="39514" y="77565"/>
                </a:lnTo>
                <a:lnTo>
                  <a:pt x="40218" y="77441"/>
                </a:lnTo>
                <a:cubicBezTo>
                  <a:pt x="40426" y="77565"/>
                  <a:pt x="40633" y="77607"/>
                  <a:pt x="40882" y="77648"/>
                </a:cubicBezTo>
                <a:lnTo>
                  <a:pt x="41379" y="77648"/>
                </a:lnTo>
                <a:lnTo>
                  <a:pt x="42209" y="77565"/>
                </a:lnTo>
                <a:lnTo>
                  <a:pt x="46894" y="76943"/>
                </a:lnTo>
                <a:lnTo>
                  <a:pt x="46023" y="81338"/>
                </a:lnTo>
                <a:lnTo>
                  <a:pt x="42457" y="84282"/>
                </a:lnTo>
                <a:lnTo>
                  <a:pt x="32880" y="87433"/>
                </a:lnTo>
                <a:lnTo>
                  <a:pt x="32880" y="87558"/>
                </a:lnTo>
                <a:lnTo>
                  <a:pt x="35989" y="87351"/>
                </a:lnTo>
                <a:lnTo>
                  <a:pt x="35616" y="87516"/>
                </a:lnTo>
                <a:lnTo>
                  <a:pt x="35616" y="87599"/>
                </a:lnTo>
                <a:lnTo>
                  <a:pt x="44655" y="86977"/>
                </a:lnTo>
                <a:lnTo>
                  <a:pt x="46604" y="86812"/>
                </a:lnTo>
                <a:lnTo>
                  <a:pt x="51413" y="83246"/>
                </a:lnTo>
                <a:lnTo>
                  <a:pt x="51662" y="82831"/>
                </a:lnTo>
                <a:lnTo>
                  <a:pt x="56554" y="74083"/>
                </a:lnTo>
                <a:lnTo>
                  <a:pt x="56637" y="73917"/>
                </a:lnTo>
                <a:cubicBezTo>
                  <a:pt x="59137" y="74859"/>
                  <a:pt x="61691" y="75150"/>
                  <a:pt x="63892" y="75150"/>
                </a:cubicBezTo>
                <a:cubicBezTo>
                  <a:pt x="66437" y="75150"/>
                  <a:pt x="68512" y="74761"/>
                  <a:pt x="69491" y="74539"/>
                </a:cubicBezTo>
                <a:cubicBezTo>
                  <a:pt x="69615" y="74539"/>
                  <a:pt x="69656" y="74497"/>
                  <a:pt x="69739" y="74497"/>
                </a:cubicBezTo>
                <a:cubicBezTo>
                  <a:pt x="71356" y="74248"/>
                  <a:pt x="72932" y="73751"/>
                  <a:pt x="74383" y="73088"/>
                </a:cubicBezTo>
                <a:cubicBezTo>
                  <a:pt x="74507" y="73046"/>
                  <a:pt x="74673" y="72922"/>
                  <a:pt x="74881" y="72839"/>
                </a:cubicBezTo>
                <a:cubicBezTo>
                  <a:pt x="74881" y="72839"/>
                  <a:pt x="74922" y="72839"/>
                  <a:pt x="74922" y="72797"/>
                </a:cubicBezTo>
                <a:cubicBezTo>
                  <a:pt x="75129" y="72673"/>
                  <a:pt x="75295" y="72590"/>
                  <a:pt x="75503" y="72466"/>
                </a:cubicBezTo>
                <a:cubicBezTo>
                  <a:pt x="75627" y="72424"/>
                  <a:pt x="75668" y="72383"/>
                  <a:pt x="75751" y="72300"/>
                </a:cubicBezTo>
                <a:cubicBezTo>
                  <a:pt x="75917" y="72217"/>
                  <a:pt x="76083" y="72175"/>
                  <a:pt x="76166" y="72051"/>
                </a:cubicBezTo>
                <a:lnTo>
                  <a:pt x="76663" y="71761"/>
                </a:lnTo>
                <a:cubicBezTo>
                  <a:pt x="76746" y="71678"/>
                  <a:pt x="76788" y="71636"/>
                  <a:pt x="76912" y="71595"/>
                </a:cubicBezTo>
                <a:cubicBezTo>
                  <a:pt x="77120" y="71429"/>
                  <a:pt x="77327" y="71263"/>
                  <a:pt x="77493" y="71139"/>
                </a:cubicBezTo>
                <a:cubicBezTo>
                  <a:pt x="77534" y="71056"/>
                  <a:pt x="77576" y="71056"/>
                  <a:pt x="77617" y="71014"/>
                </a:cubicBezTo>
                <a:cubicBezTo>
                  <a:pt x="77742" y="70931"/>
                  <a:pt x="77907" y="70807"/>
                  <a:pt x="77990" y="70724"/>
                </a:cubicBezTo>
                <a:cubicBezTo>
                  <a:pt x="78944" y="69936"/>
                  <a:pt x="79690" y="68983"/>
                  <a:pt x="80437" y="68029"/>
                </a:cubicBezTo>
                <a:cubicBezTo>
                  <a:pt x="81100" y="67075"/>
                  <a:pt x="81639" y="66039"/>
                  <a:pt x="82095" y="64961"/>
                </a:cubicBezTo>
                <a:cubicBezTo>
                  <a:pt x="82136" y="64795"/>
                  <a:pt x="82178" y="64629"/>
                  <a:pt x="82302" y="64546"/>
                </a:cubicBezTo>
                <a:cubicBezTo>
                  <a:pt x="85785" y="56088"/>
                  <a:pt x="83173" y="47837"/>
                  <a:pt x="77742" y="40291"/>
                </a:cubicBezTo>
                <a:cubicBezTo>
                  <a:pt x="77120" y="39420"/>
                  <a:pt x="76456" y="38591"/>
                  <a:pt x="75710" y="37762"/>
                </a:cubicBezTo>
                <a:cubicBezTo>
                  <a:pt x="76069" y="37762"/>
                  <a:pt x="76410" y="37725"/>
                  <a:pt x="76757" y="37725"/>
                </a:cubicBezTo>
                <a:cubicBezTo>
                  <a:pt x="76931" y="37725"/>
                  <a:pt x="77106" y="37734"/>
                  <a:pt x="77285" y="37762"/>
                </a:cubicBezTo>
                <a:lnTo>
                  <a:pt x="77617" y="37762"/>
                </a:lnTo>
                <a:cubicBezTo>
                  <a:pt x="77824" y="37762"/>
                  <a:pt x="78073" y="37762"/>
                  <a:pt x="78322" y="37803"/>
                </a:cubicBezTo>
                <a:cubicBezTo>
                  <a:pt x="82136" y="38052"/>
                  <a:pt x="85661" y="39088"/>
                  <a:pt x="88190" y="40042"/>
                </a:cubicBezTo>
                <a:lnTo>
                  <a:pt x="88687" y="40167"/>
                </a:lnTo>
                <a:lnTo>
                  <a:pt x="88770" y="40249"/>
                </a:lnTo>
                <a:cubicBezTo>
                  <a:pt x="89351" y="40457"/>
                  <a:pt x="89765" y="40581"/>
                  <a:pt x="90097" y="40747"/>
                </a:cubicBezTo>
                <a:cubicBezTo>
                  <a:pt x="90429" y="40871"/>
                  <a:pt x="90678" y="40996"/>
                  <a:pt x="90926" y="41120"/>
                </a:cubicBezTo>
                <a:cubicBezTo>
                  <a:pt x="91092" y="41203"/>
                  <a:pt x="91258" y="41286"/>
                  <a:pt x="91424" y="41327"/>
                </a:cubicBezTo>
                <a:cubicBezTo>
                  <a:pt x="91465" y="41369"/>
                  <a:pt x="91548" y="41410"/>
                  <a:pt x="91631" y="41493"/>
                </a:cubicBezTo>
                <a:cubicBezTo>
                  <a:pt x="92087" y="41701"/>
                  <a:pt x="92378" y="41784"/>
                  <a:pt x="92378" y="41784"/>
                </a:cubicBezTo>
                <a:lnTo>
                  <a:pt x="92378" y="41742"/>
                </a:lnTo>
                <a:cubicBezTo>
                  <a:pt x="92087" y="41327"/>
                  <a:pt x="91880" y="41079"/>
                  <a:pt x="91673" y="40788"/>
                </a:cubicBezTo>
                <a:cubicBezTo>
                  <a:pt x="91424" y="40498"/>
                  <a:pt x="91175" y="40167"/>
                  <a:pt x="90885" y="39918"/>
                </a:cubicBezTo>
                <a:cubicBezTo>
                  <a:pt x="90595" y="39545"/>
                  <a:pt x="90263" y="39254"/>
                  <a:pt x="89973" y="38881"/>
                </a:cubicBezTo>
                <a:cubicBezTo>
                  <a:pt x="89848" y="38757"/>
                  <a:pt x="89765" y="38632"/>
                  <a:pt x="89600" y="38508"/>
                </a:cubicBezTo>
                <a:cubicBezTo>
                  <a:pt x="88066" y="36850"/>
                  <a:pt x="86449" y="35315"/>
                  <a:pt x="84666" y="33781"/>
                </a:cubicBezTo>
                <a:cubicBezTo>
                  <a:pt x="84624" y="33781"/>
                  <a:pt x="84624" y="33740"/>
                  <a:pt x="84583" y="33740"/>
                </a:cubicBezTo>
                <a:cubicBezTo>
                  <a:pt x="73347" y="24162"/>
                  <a:pt x="57259" y="16243"/>
                  <a:pt x="43991" y="13589"/>
                </a:cubicBezTo>
                <a:cubicBezTo>
                  <a:pt x="43784" y="13423"/>
                  <a:pt x="43618" y="13299"/>
                  <a:pt x="43494" y="13133"/>
                </a:cubicBezTo>
                <a:cubicBezTo>
                  <a:pt x="43121" y="12719"/>
                  <a:pt x="42748" y="12262"/>
                  <a:pt x="42457" y="11848"/>
                </a:cubicBezTo>
                <a:cubicBezTo>
                  <a:pt x="41255" y="10023"/>
                  <a:pt x="41089" y="8158"/>
                  <a:pt x="41504" y="6541"/>
                </a:cubicBezTo>
                <a:cubicBezTo>
                  <a:pt x="41918" y="5007"/>
                  <a:pt x="42955" y="3763"/>
                  <a:pt x="44116" y="3224"/>
                </a:cubicBezTo>
                <a:lnTo>
                  <a:pt x="44199" y="3182"/>
                </a:lnTo>
                <a:cubicBezTo>
                  <a:pt x="45028" y="2809"/>
                  <a:pt x="45899" y="2643"/>
                  <a:pt x="46894" y="2643"/>
                </a:cubicBezTo>
                <a:cubicBezTo>
                  <a:pt x="48055" y="2643"/>
                  <a:pt x="49299" y="2851"/>
                  <a:pt x="50459" y="3265"/>
                </a:cubicBezTo>
                <a:cubicBezTo>
                  <a:pt x="50584" y="3348"/>
                  <a:pt x="50625" y="3348"/>
                  <a:pt x="50750" y="3390"/>
                </a:cubicBezTo>
                <a:cubicBezTo>
                  <a:pt x="50791" y="3390"/>
                  <a:pt x="50791" y="3431"/>
                  <a:pt x="50833" y="3431"/>
                </a:cubicBezTo>
                <a:cubicBezTo>
                  <a:pt x="51620" y="3763"/>
                  <a:pt x="52325" y="4136"/>
                  <a:pt x="53030" y="4633"/>
                </a:cubicBezTo>
                <a:cubicBezTo>
                  <a:pt x="53113" y="4675"/>
                  <a:pt x="53237" y="4799"/>
                  <a:pt x="53320" y="4841"/>
                </a:cubicBezTo>
                <a:cubicBezTo>
                  <a:pt x="54847" y="6106"/>
                  <a:pt x="56172" y="7606"/>
                  <a:pt x="57178" y="9280"/>
                </a:cubicBezTo>
                <a:lnTo>
                  <a:pt x="57178" y="9280"/>
                </a:lnTo>
                <a:cubicBezTo>
                  <a:pt x="57185" y="9295"/>
                  <a:pt x="57218" y="9365"/>
                  <a:pt x="57218" y="9402"/>
                </a:cubicBezTo>
                <a:cubicBezTo>
                  <a:pt x="57218" y="9386"/>
                  <a:pt x="57218" y="9364"/>
                  <a:pt x="57216" y="9343"/>
                </a:cubicBezTo>
                <a:lnTo>
                  <a:pt x="57216" y="9343"/>
                </a:lnTo>
                <a:cubicBezTo>
                  <a:pt x="57316" y="9513"/>
                  <a:pt x="57414" y="9684"/>
                  <a:pt x="57508" y="9858"/>
                </a:cubicBezTo>
                <a:lnTo>
                  <a:pt x="57632" y="9858"/>
                </a:lnTo>
                <a:cubicBezTo>
                  <a:pt x="57508" y="9443"/>
                  <a:pt x="57342" y="9028"/>
                  <a:pt x="57218" y="8614"/>
                </a:cubicBezTo>
                <a:cubicBezTo>
                  <a:pt x="56720" y="7494"/>
                  <a:pt x="56098" y="6375"/>
                  <a:pt x="55393" y="5421"/>
                </a:cubicBezTo>
                <a:cubicBezTo>
                  <a:pt x="53694" y="3058"/>
                  <a:pt x="51247" y="1316"/>
                  <a:pt x="48511" y="487"/>
                </a:cubicBezTo>
                <a:cubicBezTo>
                  <a:pt x="48345" y="446"/>
                  <a:pt x="48179" y="363"/>
                  <a:pt x="48096" y="363"/>
                </a:cubicBezTo>
                <a:cubicBezTo>
                  <a:pt x="47889" y="321"/>
                  <a:pt x="47723" y="280"/>
                  <a:pt x="47516" y="238"/>
                </a:cubicBezTo>
                <a:cubicBezTo>
                  <a:pt x="46885" y="76"/>
                  <a:pt x="46230" y="0"/>
                  <a:pt x="455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7" name="Google Shape;827;p54"/>
          <p:cNvSpPr txBox="1"/>
          <p:nvPr>
            <p:ph type="title"/>
          </p:nvPr>
        </p:nvSpPr>
        <p:spPr>
          <a:xfrm>
            <a:off x="2107061" y="213923"/>
            <a:ext cx="4929900" cy="10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DEMO</a:t>
            </a:r>
            <a:endParaRPr sz="6000"/>
          </a:p>
        </p:txBody>
      </p:sp>
      <p:sp>
        <p:nvSpPr>
          <p:cNvPr id="828" name="Google Shape;828;p54"/>
          <p:cNvSpPr txBox="1"/>
          <p:nvPr>
            <p:ph idx="4294967295" type="subTitle"/>
          </p:nvPr>
        </p:nvSpPr>
        <p:spPr>
          <a:xfrm>
            <a:off x="2107061" y="1219249"/>
            <a:ext cx="4929900" cy="44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Rune Me!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pic>
        <p:nvPicPr>
          <p:cNvPr id="833" name="Google Shape;833;p55"/>
          <p:cNvPicPr preferRelativeResize="0"/>
          <p:nvPr/>
        </p:nvPicPr>
        <p:blipFill rotWithShape="1">
          <a:blip r:embed="rId3">
            <a:alphaModFix amt="70000"/>
          </a:blip>
          <a:srcRect b="278" l="0" r="0" t="278"/>
          <a:stretch/>
        </p:blipFill>
        <p:spPr>
          <a:xfrm>
            <a:off x="3596167" y="758538"/>
            <a:ext cx="2042425" cy="2042425"/>
          </a:xfrm>
          <a:prstGeom prst="rect">
            <a:avLst/>
          </a:prstGeom>
          <a:noFill/>
          <a:ln>
            <a:noFill/>
          </a:ln>
        </p:spPr>
      </p:pic>
      <p:sp>
        <p:nvSpPr>
          <p:cNvPr id="834" name="Google Shape;834;p55"/>
          <p:cNvSpPr/>
          <p:nvPr/>
        </p:nvSpPr>
        <p:spPr>
          <a:xfrm>
            <a:off x="3724774" y="1370025"/>
            <a:ext cx="1694452" cy="3604651"/>
          </a:xfrm>
          <a:custGeom>
            <a:rect b="b" l="l" r="r" t="t"/>
            <a:pathLst>
              <a:path extrusionOk="0" h="91809" w="43157">
                <a:moveTo>
                  <a:pt x="16313" y="24486"/>
                </a:moveTo>
                <a:cubicBezTo>
                  <a:pt x="16850" y="25159"/>
                  <a:pt x="17567" y="25831"/>
                  <a:pt x="18329" y="26368"/>
                </a:cubicBezTo>
                <a:cubicBezTo>
                  <a:pt x="18374" y="27534"/>
                  <a:pt x="18329" y="28788"/>
                  <a:pt x="18285" y="29954"/>
                </a:cubicBezTo>
                <a:cubicBezTo>
                  <a:pt x="17971" y="29909"/>
                  <a:pt x="17747" y="29864"/>
                  <a:pt x="17567" y="29730"/>
                </a:cubicBezTo>
                <a:cubicBezTo>
                  <a:pt x="16940" y="30402"/>
                  <a:pt x="16806" y="31925"/>
                  <a:pt x="16985" y="33091"/>
                </a:cubicBezTo>
                <a:cubicBezTo>
                  <a:pt x="17030" y="33091"/>
                  <a:pt x="17119" y="33135"/>
                  <a:pt x="17119" y="33135"/>
                </a:cubicBezTo>
                <a:cubicBezTo>
                  <a:pt x="16492" y="33539"/>
                  <a:pt x="15909" y="33987"/>
                  <a:pt x="15416" y="34480"/>
                </a:cubicBezTo>
                <a:cubicBezTo>
                  <a:pt x="15207" y="34392"/>
                  <a:pt x="14943" y="34353"/>
                  <a:pt x="14667" y="34353"/>
                </a:cubicBezTo>
                <a:cubicBezTo>
                  <a:pt x="14235" y="34353"/>
                  <a:pt x="13773" y="34450"/>
                  <a:pt x="13445" y="34614"/>
                </a:cubicBezTo>
                <a:lnTo>
                  <a:pt x="12862" y="34614"/>
                </a:lnTo>
                <a:lnTo>
                  <a:pt x="9994" y="29864"/>
                </a:lnTo>
                <a:lnTo>
                  <a:pt x="9591" y="29864"/>
                </a:lnTo>
                <a:cubicBezTo>
                  <a:pt x="9187" y="29102"/>
                  <a:pt x="8874" y="28430"/>
                  <a:pt x="8470" y="27847"/>
                </a:cubicBezTo>
                <a:cubicBezTo>
                  <a:pt x="10532" y="25741"/>
                  <a:pt x="13489" y="24800"/>
                  <a:pt x="16313" y="24486"/>
                </a:cubicBezTo>
                <a:close/>
                <a:moveTo>
                  <a:pt x="33521" y="25517"/>
                </a:moveTo>
                <a:cubicBezTo>
                  <a:pt x="33611" y="25607"/>
                  <a:pt x="33700" y="25651"/>
                  <a:pt x="33790" y="25696"/>
                </a:cubicBezTo>
                <a:cubicBezTo>
                  <a:pt x="33700" y="25696"/>
                  <a:pt x="33611" y="25651"/>
                  <a:pt x="33521" y="25651"/>
                </a:cubicBezTo>
                <a:cubicBezTo>
                  <a:pt x="38496" y="28654"/>
                  <a:pt x="36703" y="27623"/>
                  <a:pt x="34597" y="30402"/>
                </a:cubicBezTo>
                <a:cubicBezTo>
                  <a:pt x="32849" y="31029"/>
                  <a:pt x="32132" y="33359"/>
                  <a:pt x="31012" y="34794"/>
                </a:cubicBezTo>
                <a:cubicBezTo>
                  <a:pt x="30698" y="34838"/>
                  <a:pt x="30429" y="34838"/>
                  <a:pt x="30205" y="34883"/>
                </a:cubicBezTo>
                <a:cubicBezTo>
                  <a:pt x="29951" y="34799"/>
                  <a:pt x="29687" y="34754"/>
                  <a:pt x="29427" y="34754"/>
                </a:cubicBezTo>
                <a:cubicBezTo>
                  <a:pt x="29137" y="34754"/>
                  <a:pt x="28852" y="34810"/>
                  <a:pt x="28592" y="34928"/>
                </a:cubicBezTo>
                <a:cubicBezTo>
                  <a:pt x="28547" y="34838"/>
                  <a:pt x="28412" y="34794"/>
                  <a:pt x="28323" y="34659"/>
                </a:cubicBezTo>
                <a:cubicBezTo>
                  <a:pt x="28637" y="33584"/>
                  <a:pt x="28816" y="32418"/>
                  <a:pt x="28681" y="31298"/>
                </a:cubicBezTo>
                <a:lnTo>
                  <a:pt x="27875" y="31298"/>
                </a:lnTo>
                <a:cubicBezTo>
                  <a:pt x="28144" y="29864"/>
                  <a:pt x="28368" y="28340"/>
                  <a:pt x="28547" y="26861"/>
                </a:cubicBezTo>
                <a:cubicBezTo>
                  <a:pt x="28923" y="26889"/>
                  <a:pt x="29301" y="26905"/>
                  <a:pt x="29672" y="26905"/>
                </a:cubicBezTo>
                <a:cubicBezTo>
                  <a:pt x="31117" y="26905"/>
                  <a:pt x="32468" y="26660"/>
                  <a:pt x="33252" y="25876"/>
                </a:cubicBezTo>
                <a:cubicBezTo>
                  <a:pt x="33342" y="25741"/>
                  <a:pt x="33387" y="25651"/>
                  <a:pt x="33521" y="25517"/>
                </a:cubicBezTo>
                <a:close/>
                <a:moveTo>
                  <a:pt x="23465" y="1"/>
                </a:moveTo>
                <a:cubicBezTo>
                  <a:pt x="20079" y="1"/>
                  <a:pt x="16552" y="2121"/>
                  <a:pt x="16178" y="5754"/>
                </a:cubicBezTo>
                <a:cubicBezTo>
                  <a:pt x="15913" y="8765"/>
                  <a:pt x="17572" y="12433"/>
                  <a:pt x="17612" y="12433"/>
                </a:cubicBezTo>
                <a:cubicBezTo>
                  <a:pt x="17612" y="12433"/>
                  <a:pt x="17612" y="12432"/>
                  <a:pt x="17612" y="12431"/>
                </a:cubicBezTo>
                <a:cubicBezTo>
                  <a:pt x="18195" y="12476"/>
                  <a:pt x="18822" y="12521"/>
                  <a:pt x="19450" y="12521"/>
                </a:cubicBezTo>
                <a:cubicBezTo>
                  <a:pt x="19763" y="12879"/>
                  <a:pt x="20167" y="13148"/>
                  <a:pt x="20570" y="13417"/>
                </a:cubicBezTo>
                <a:cubicBezTo>
                  <a:pt x="20615" y="14627"/>
                  <a:pt x="20615" y="15792"/>
                  <a:pt x="20615" y="16958"/>
                </a:cubicBezTo>
                <a:cubicBezTo>
                  <a:pt x="13669" y="17406"/>
                  <a:pt x="0" y="24262"/>
                  <a:pt x="6095" y="32463"/>
                </a:cubicBezTo>
                <a:cubicBezTo>
                  <a:pt x="6050" y="32687"/>
                  <a:pt x="6006" y="32867"/>
                  <a:pt x="6006" y="33091"/>
                </a:cubicBezTo>
                <a:lnTo>
                  <a:pt x="6006" y="33135"/>
                </a:lnTo>
                <a:cubicBezTo>
                  <a:pt x="8246" y="35466"/>
                  <a:pt x="10801" y="37617"/>
                  <a:pt x="13265" y="37930"/>
                </a:cubicBezTo>
                <a:cubicBezTo>
                  <a:pt x="12504" y="45773"/>
                  <a:pt x="14341" y="53705"/>
                  <a:pt x="14699" y="61503"/>
                </a:cubicBezTo>
                <a:cubicBezTo>
                  <a:pt x="14744" y="63340"/>
                  <a:pt x="13355" y="64012"/>
                  <a:pt x="13041" y="67418"/>
                </a:cubicBezTo>
                <a:cubicBezTo>
                  <a:pt x="12996" y="71899"/>
                  <a:pt x="12996" y="75888"/>
                  <a:pt x="13579" y="80280"/>
                </a:cubicBezTo>
                <a:cubicBezTo>
                  <a:pt x="13714" y="81176"/>
                  <a:pt x="14296" y="85209"/>
                  <a:pt x="13355" y="86643"/>
                </a:cubicBezTo>
                <a:cubicBezTo>
                  <a:pt x="12952" y="87495"/>
                  <a:pt x="12235" y="88122"/>
                  <a:pt x="11428" y="88615"/>
                </a:cubicBezTo>
                <a:cubicBezTo>
                  <a:pt x="10577" y="89018"/>
                  <a:pt x="9770" y="89825"/>
                  <a:pt x="10487" y="90721"/>
                </a:cubicBezTo>
                <a:cubicBezTo>
                  <a:pt x="11022" y="91506"/>
                  <a:pt x="11984" y="91808"/>
                  <a:pt x="12896" y="91808"/>
                </a:cubicBezTo>
                <a:cubicBezTo>
                  <a:pt x="13130" y="91808"/>
                  <a:pt x="13360" y="91789"/>
                  <a:pt x="13579" y="91752"/>
                </a:cubicBezTo>
                <a:lnTo>
                  <a:pt x="13579" y="91752"/>
                </a:lnTo>
                <a:lnTo>
                  <a:pt x="13489" y="91797"/>
                </a:lnTo>
                <a:cubicBezTo>
                  <a:pt x="13494" y="91798"/>
                  <a:pt x="13501" y="91799"/>
                  <a:pt x="13512" y="91799"/>
                </a:cubicBezTo>
                <a:cubicBezTo>
                  <a:pt x="13867" y="91799"/>
                  <a:pt x="17706" y="91125"/>
                  <a:pt x="17836" y="91125"/>
                </a:cubicBezTo>
                <a:cubicBezTo>
                  <a:pt x="17881" y="89825"/>
                  <a:pt x="18060" y="88839"/>
                  <a:pt x="18195" y="87808"/>
                </a:cubicBezTo>
                <a:lnTo>
                  <a:pt x="18195" y="87764"/>
                </a:lnTo>
                <a:cubicBezTo>
                  <a:pt x="17971" y="80862"/>
                  <a:pt x="19853" y="74364"/>
                  <a:pt x="19987" y="67373"/>
                </a:cubicBezTo>
                <a:cubicBezTo>
                  <a:pt x="17523" y="58903"/>
                  <a:pt x="21421" y="53212"/>
                  <a:pt x="22094" y="44921"/>
                </a:cubicBezTo>
                <a:cubicBezTo>
                  <a:pt x="24110" y="53302"/>
                  <a:pt x="27292" y="58635"/>
                  <a:pt x="29802" y="67418"/>
                </a:cubicBezTo>
                <a:cubicBezTo>
                  <a:pt x="31953" y="72751"/>
                  <a:pt x="35403" y="77501"/>
                  <a:pt x="37420" y="82879"/>
                </a:cubicBezTo>
                <a:lnTo>
                  <a:pt x="37420" y="84178"/>
                </a:lnTo>
                <a:lnTo>
                  <a:pt x="37375" y="84178"/>
                </a:lnTo>
                <a:cubicBezTo>
                  <a:pt x="37375" y="84627"/>
                  <a:pt x="37330" y="85030"/>
                  <a:pt x="37241" y="85344"/>
                </a:cubicBezTo>
                <a:lnTo>
                  <a:pt x="37196" y="85433"/>
                </a:lnTo>
                <a:lnTo>
                  <a:pt x="37241" y="85433"/>
                </a:lnTo>
                <a:cubicBezTo>
                  <a:pt x="37151" y="86240"/>
                  <a:pt x="36927" y="87091"/>
                  <a:pt x="36479" y="87808"/>
                </a:cubicBezTo>
                <a:lnTo>
                  <a:pt x="36524" y="87808"/>
                </a:lnTo>
                <a:cubicBezTo>
                  <a:pt x="35986" y="88705"/>
                  <a:pt x="34552" y="89511"/>
                  <a:pt x="35403" y="90676"/>
                </a:cubicBezTo>
                <a:cubicBezTo>
                  <a:pt x="35583" y="90945"/>
                  <a:pt x="35807" y="91169"/>
                  <a:pt x="36076" y="91349"/>
                </a:cubicBezTo>
                <a:cubicBezTo>
                  <a:pt x="36255" y="91483"/>
                  <a:pt x="36479" y="91573"/>
                  <a:pt x="36703" y="91618"/>
                </a:cubicBezTo>
                <a:lnTo>
                  <a:pt x="42484" y="90184"/>
                </a:lnTo>
                <a:cubicBezTo>
                  <a:pt x="42260" y="88481"/>
                  <a:pt x="43156" y="82969"/>
                  <a:pt x="41767" y="81669"/>
                </a:cubicBezTo>
                <a:cubicBezTo>
                  <a:pt x="41453" y="80369"/>
                  <a:pt x="41095" y="79159"/>
                  <a:pt x="40691" y="77905"/>
                </a:cubicBezTo>
                <a:lnTo>
                  <a:pt x="40647" y="77905"/>
                </a:lnTo>
                <a:cubicBezTo>
                  <a:pt x="38764" y="71631"/>
                  <a:pt x="36703" y="65401"/>
                  <a:pt x="33387" y="59755"/>
                </a:cubicBezTo>
                <a:cubicBezTo>
                  <a:pt x="32849" y="52495"/>
                  <a:pt x="32939" y="45101"/>
                  <a:pt x="30653" y="38020"/>
                </a:cubicBezTo>
                <a:cubicBezTo>
                  <a:pt x="31370" y="37617"/>
                  <a:pt x="32446" y="37930"/>
                  <a:pt x="32894" y="37303"/>
                </a:cubicBezTo>
                <a:cubicBezTo>
                  <a:pt x="34552" y="36496"/>
                  <a:pt x="36120" y="35331"/>
                  <a:pt x="38182" y="33987"/>
                </a:cubicBezTo>
                <a:cubicBezTo>
                  <a:pt x="38182" y="33763"/>
                  <a:pt x="38092" y="33539"/>
                  <a:pt x="38047" y="33359"/>
                </a:cubicBezTo>
                <a:cubicBezTo>
                  <a:pt x="42753" y="29640"/>
                  <a:pt x="40019" y="23814"/>
                  <a:pt x="35807" y="20946"/>
                </a:cubicBezTo>
                <a:cubicBezTo>
                  <a:pt x="32541" y="18527"/>
                  <a:pt x="30653" y="16615"/>
                  <a:pt x="26391" y="16615"/>
                </a:cubicBezTo>
                <a:cubicBezTo>
                  <a:pt x="25916" y="16615"/>
                  <a:pt x="25411" y="16639"/>
                  <a:pt x="24872" y="16689"/>
                </a:cubicBezTo>
                <a:lnTo>
                  <a:pt x="24872" y="15568"/>
                </a:lnTo>
                <a:cubicBezTo>
                  <a:pt x="25068" y="15608"/>
                  <a:pt x="25264" y="15627"/>
                  <a:pt x="25459" y="15627"/>
                </a:cubicBezTo>
                <a:cubicBezTo>
                  <a:pt x="27901" y="15627"/>
                  <a:pt x="30224" y="12663"/>
                  <a:pt x="29982" y="10423"/>
                </a:cubicBezTo>
                <a:lnTo>
                  <a:pt x="29982" y="10423"/>
                </a:lnTo>
                <a:cubicBezTo>
                  <a:pt x="29984" y="10436"/>
                  <a:pt x="29993" y="10460"/>
                  <a:pt x="30026" y="10460"/>
                </a:cubicBezTo>
                <a:lnTo>
                  <a:pt x="30429" y="10415"/>
                </a:lnTo>
                <a:cubicBezTo>
                  <a:pt x="29533" y="7502"/>
                  <a:pt x="30608" y="5664"/>
                  <a:pt x="29129" y="3110"/>
                </a:cubicBezTo>
                <a:cubicBezTo>
                  <a:pt x="27989" y="974"/>
                  <a:pt x="25760" y="1"/>
                  <a:pt x="23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5"/>
          <p:cNvSpPr txBox="1"/>
          <p:nvPr>
            <p:ph type="title"/>
          </p:nvPr>
        </p:nvSpPr>
        <p:spPr>
          <a:xfrm>
            <a:off x="720000" y="387600"/>
            <a:ext cx="71667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Conclusiones</a:t>
            </a:r>
            <a:endParaRPr/>
          </a:p>
        </p:txBody>
      </p:sp>
      <p:sp>
        <p:nvSpPr>
          <p:cNvPr id="836" name="Google Shape;836;p55"/>
          <p:cNvSpPr txBox="1"/>
          <p:nvPr>
            <p:ph idx="3" type="subTitle"/>
          </p:nvPr>
        </p:nvSpPr>
        <p:spPr>
          <a:xfrm>
            <a:off x="7085375" y="1892600"/>
            <a:ext cx="1796100" cy="130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Importancia usuario final</a:t>
            </a:r>
            <a:endParaRPr/>
          </a:p>
        </p:txBody>
      </p:sp>
      <p:sp>
        <p:nvSpPr>
          <p:cNvPr id="837" name="Google Shape;837;p55"/>
          <p:cNvSpPr txBox="1"/>
          <p:nvPr>
            <p:ph idx="5" type="subTitle"/>
          </p:nvPr>
        </p:nvSpPr>
        <p:spPr>
          <a:xfrm>
            <a:off x="678000" y="2102162"/>
            <a:ext cx="17961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Importancia estrategia</a:t>
            </a:r>
            <a:endParaRPr/>
          </a:p>
        </p:txBody>
      </p:sp>
      <p:sp>
        <p:nvSpPr>
          <p:cNvPr id="838" name="Google Shape;838;p55"/>
          <p:cNvSpPr txBox="1"/>
          <p:nvPr>
            <p:ph idx="1" type="subTitle"/>
          </p:nvPr>
        </p:nvSpPr>
        <p:spPr>
          <a:xfrm>
            <a:off x="5191900" y="2102138"/>
            <a:ext cx="17961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Técnicas de optimización</a:t>
            </a:r>
            <a:endParaRPr/>
          </a:p>
        </p:txBody>
      </p:sp>
      <p:sp>
        <p:nvSpPr>
          <p:cNvPr id="839" name="Google Shape;839;p55"/>
          <p:cNvSpPr txBox="1"/>
          <p:nvPr>
            <p:ph idx="7" type="subTitle"/>
          </p:nvPr>
        </p:nvSpPr>
        <p:spPr>
          <a:xfrm>
            <a:off x="2313825" y="2043442"/>
            <a:ext cx="1796100" cy="141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Análisis previo al dataset</a:t>
            </a:r>
            <a:endParaRPr/>
          </a:p>
        </p:txBody>
      </p:sp>
      <p:sp>
        <p:nvSpPr>
          <p:cNvPr id="840" name="Google Shape;840;p55"/>
          <p:cNvSpPr txBox="1"/>
          <p:nvPr>
            <p:ph idx="9" type="title"/>
          </p:nvPr>
        </p:nvSpPr>
        <p:spPr>
          <a:xfrm>
            <a:off x="5705641" y="1516043"/>
            <a:ext cx="7686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41" name="Google Shape;841;p55"/>
          <p:cNvSpPr txBox="1"/>
          <p:nvPr>
            <p:ph idx="13" type="title"/>
          </p:nvPr>
        </p:nvSpPr>
        <p:spPr>
          <a:xfrm>
            <a:off x="7599121" y="1516043"/>
            <a:ext cx="7686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42" name="Google Shape;842;p55"/>
          <p:cNvSpPr txBox="1"/>
          <p:nvPr>
            <p:ph idx="14" type="title"/>
          </p:nvPr>
        </p:nvSpPr>
        <p:spPr>
          <a:xfrm>
            <a:off x="1145081" y="1516043"/>
            <a:ext cx="7686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43" name="Google Shape;843;p55"/>
          <p:cNvSpPr txBox="1"/>
          <p:nvPr>
            <p:ph idx="15" type="title"/>
          </p:nvPr>
        </p:nvSpPr>
        <p:spPr>
          <a:xfrm>
            <a:off x="2827586" y="1516043"/>
            <a:ext cx="7686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44" name="Google Shape;844;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pic>
        <p:nvPicPr>
          <p:cNvPr id="849" name="Google Shape;849;p56"/>
          <p:cNvPicPr preferRelativeResize="0"/>
          <p:nvPr/>
        </p:nvPicPr>
        <p:blipFill>
          <a:blip r:embed="rId3">
            <a:alphaModFix amt="74000"/>
          </a:blip>
          <a:stretch>
            <a:fillRect/>
          </a:stretch>
        </p:blipFill>
        <p:spPr>
          <a:xfrm>
            <a:off x="3990986" y="2815240"/>
            <a:ext cx="1167857" cy="1797340"/>
          </a:xfrm>
          <a:prstGeom prst="rect">
            <a:avLst/>
          </a:prstGeom>
          <a:noFill/>
          <a:ln>
            <a:noFill/>
          </a:ln>
        </p:spPr>
      </p:pic>
      <p:sp>
        <p:nvSpPr>
          <p:cNvPr id="850" name="Google Shape;850;p56"/>
          <p:cNvSpPr txBox="1"/>
          <p:nvPr>
            <p:ph type="title"/>
          </p:nvPr>
        </p:nvSpPr>
        <p:spPr>
          <a:xfrm>
            <a:off x="720000" y="387600"/>
            <a:ext cx="57813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Trabajo futuro</a:t>
            </a:r>
            <a:endParaRPr/>
          </a:p>
        </p:txBody>
      </p:sp>
      <p:grpSp>
        <p:nvGrpSpPr>
          <p:cNvPr id="851" name="Google Shape;851;p56"/>
          <p:cNvGrpSpPr/>
          <p:nvPr/>
        </p:nvGrpSpPr>
        <p:grpSpPr>
          <a:xfrm flipH="1">
            <a:off x="4000528" y="2979495"/>
            <a:ext cx="1142945" cy="1628948"/>
            <a:chOff x="2381775" y="2575658"/>
            <a:chExt cx="469612" cy="669240"/>
          </a:xfrm>
        </p:grpSpPr>
        <p:sp>
          <p:nvSpPr>
            <p:cNvPr id="852" name="Google Shape;852;p56"/>
            <p:cNvSpPr/>
            <p:nvPr/>
          </p:nvSpPr>
          <p:spPr>
            <a:xfrm>
              <a:off x="2421400" y="2860375"/>
              <a:ext cx="6075" cy="6700"/>
            </a:xfrm>
            <a:custGeom>
              <a:rect b="b" l="l" r="r" t="t"/>
              <a:pathLst>
                <a:path extrusionOk="0" h="268" w="243">
                  <a:moveTo>
                    <a:pt x="1" y="268"/>
                  </a:moveTo>
                  <a:cubicBezTo>
                    <a:pt x="165" y="165"/>
                    <a:pt x="242" y="70"/>
                    <a:pt x="208" y="1"/>
                  </a:cubicBezTo>
                  <a:cubicBezTo>
                    <a:pt x="139" y="96"/>
                    <a:pt x="70" y="190"/>
                    <a:pt x="1" y="2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6"/>
            <p:cNvSpPr/>
            <p:nvPr/>
          </p:nvSpPr>
          <p:spPr>
            <a:xfrm>
              <a:off x="2414300" y="2749675"/>
              <a:ext cx="900" cy="6050"/>
            </a:xfrm>
            <a:custGeom>
              <a:rect b="b" l="l" r="r" t="t"/>
              <a:pathLst>
                <a:path extrusionOk="0" h="242" w="36">
                  <a:moveTo>
                    <a:pt x="1" y="0"/>
                  </a:moveTo>
                  <a:cubicBezTo>
                    <a:pt x="1" y="78"/>
                    <a:pt x="1" y="164"/>
                    <a:pt x="1" y="241"/>
                  </a:cubicBezTo>
                  <a:cubicBezTo>
                    <a:pt x="35" y="164"/>
                    <a:pt x="35" y="7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6"/>
            <p:cNvSpPr/>
            <p:nvPr/>
          </p:nvSpPr>
          <p:spPr>
            <a:xfrm>
              <a:off x="2383062" y="2594249"/>
              <a:ext cx="468325" cy="650650"/>
            </a:xfrm>
            <a:custGeom>
              <a:rect b="b" l="l" r="r" t="t"/>
              <a:pathLst>
                <a:path extrusionOk="0" h="4550" w="3275">
                  <a:moveTo>
                    <a:pt x="2887" y="1249"/>
                  </a:moveTo>
                  <a:cubicBezTo>
                    <a:pt x="2852" y="1361"/>
                    <a:pt x="2792" y="1456"/>
                    <a:pt x="2706" y="1534"/>
                  </a:cubicBezTo>
                  <a:cubicBezTo>
                    <a:pt x="2611" y="1551"/>
                    <a:pt x="2525" y="1585"/>
                    <a:pt x="2438" y="1620"/>
                  </a:cubicBezTo>
                  <a:cubicBezTo>
                    <a:pt x="2361" y="1577"/>
                    <a:pt x="2283" y="1551"/>
                    <a:pt x="2197" y="1525"/>
                  </a:cubicBezTo>
                  <a:lnTo>
                    <a:pt x="2197" y="1448"/>
                  </a:lnTo>
                  <a:cubicBezTo>
                    <a:pt x="2189" y="1473"/>
                    <a:pt x="2180" y="1499"/>
                    <a:pt x="2171" y="1516"/>
                  </a:cubicBezTo>
                  <a:cubicBezTo>
                    <a:pt x="1990" y="1473"/>
                    <a:pt x="1818" y="1473"/>
                    <a:pt x="1698" y="1585"/>
                  </a:cubicBezTo>
                  <a:cubicBezTo>
                    <a:pt x="2068" y="1051"/>
                    <a:pt x="2137" y="948"/>
                    <a:pt x="1982" y="758"/>
                  </a:cubicBezTo>
                  <a:cubicBezTo>
                    <a:pt x="1999" y="629"/>
                    <a:pt x="2206" y="534"/>
                    <a:pt x="2413" y="422"/>
                  </a:cubicBezTo>
                  <a:cubicBezTo>
                    <a:pt x="2413" y="422"/>
                    <a:pt x="2421" y="422"/>
                    <a:pt x="2421" y="422"/>
                  </a:cubicBezTo>
                  <a:cubicBezTo>
                    <a:pt x="2421" y="422"/>
                    <a:pt x="2671" y="379"/>
                    <a:pt x="2731" y="457"/>
                  </a:cubicBezTo>
                  <a:cubicBezTo>
                    <a:pt x="2731" y="457"/>
                    <a:pt x="2706" y="336"/>
                    <a:pt x="2516" y="371"/>
                  </a:cubicBezTo>
                  <a:cubicBezTo>
                    <a:pt x="2490" y="371"/>
                    <a:pt x="2473" y="388"/>
                    <a:pt x="2456" y="388"/>
                  </a:cubicBezTo>
                  <a:cubicBezTo>
                    <a:pt x="2611" y="293"/>
                    <a:pt x="2757" y="172"/>
                    <a:pt x="2757" y="0"/>
                  </a:cubicBezTo>
                  <a:cubicBezTo>
                    <a:pt x="2714" y="310"/>
                    <a:pt x="1896" y="457"/>
                    <a:pt x="1922" y="689"/>
                  </a:cubicBezTo>
                  <a:cubicBezTo>
                    <a:pt x="1741" y="508"/>
                    <a:pt x="1586" y="319"/>
                    <a:pt x="1439" y="121"/>
                  </a:cubicBezTo>
                  <a:cubicBezTo>
                    <a:pt x="1241" y="388"/>
                    <a:pt x="2266" y="844"/>
                    <a:pt x="1801" y="1129"/>
                  </a:cubicBezTo>
                  <a:cubicBezTo>
                    <a:pt x="1732" y="1146"/>
                    <a:pt x="1672" y="1189"/>
                    <a:pt x="1629" y="1232"/>
                  </a:cubicBezTo>
                  <a:cubicBezTo>
                    <a:pt x="1620" y="1068"/>
                    <a:pt x="1525" y="888"/>
                    <a:pt x="1499" y="896"/>
                  </a:cubicBezTo>
                  <a:cubicBezTo>
                    <a:pt x="1577" y="1017"/>
                    <a:pt x="1603" y="1163"/>
                    <a:pt x="1577" y="1301"/>
                  </a:cubicBezTo>
                  <a:cubicBezTo>
                    <a:pt x="1534" y="1361"/>
                    <a:pt x="1499" y="1430"/>
                    <a:pt x="1473" y="1499"/>
                  </a:cubicBezTo>
                  <a:lnTo>
                    <a:pt x="1473" y="1499"/>
                  </a:lnTo>
                  <a:lnTo>
                    <a:pt x="1473" y="1499"/>
                  </a:lnTo>
                  <a:cubicBezTo>
                    <a:pt x="1422" y="1672"/>
                    <a:pt x="1387" y="1844"/>
                    <a:pt x="1379" y="2016"/>
                  </a:cubicBezTo>
                  <a:cubicBezTo>
                    <a:pt x="1232" y="1904"/>
                    <a:pt x="1060" y="1844"/>
                    <a:pt x="870" y="1835"/>
                  </a:cubicBezTo>
                  <a:lnTo>
                    <a:pt x="870" y="1792"/>
                  </a:lnTo>
                  <a:cubicBezTo>
                    <a:pt x="922" y="1706"/>
                    <a:pt x="991" y="1637"/>
                    <a:pt x="1077" y="1585"/>
                  </a:cubicBezTo>
                  <a:cubicBezTo>
                    <a:pt x="1000" y="1611"/>
                    <a:pt x="931" y="1654"/>
                    <a:pt x="879" y="1715"/>
                  </a:cubicBezTo>
                  <a:cubicBezTo>
                    <a:pt x="896" y="1577"/>
                    <a:pt x="931" y="1456"/>
                    <a:pt x="991" y="1336"/>
                  </a:cubicBezTo>
                  <a:cubicBezTo>
                    <a:pt x="913" y="1292"/>
                    <a:pt x="845" y="1551"/>
                    <a:pt x="845" y="1835"/>
                  </a:cubicBezTo>
                  <a:cubicBezTo>
                    <a:pt x="724" y="1835"/>
                    <a:pt x="603" y="1853"/>
                    <a:pt x="483" y="1896"/>
                  </a:cubicBezTo>
                  <a:cubicBezTo>
                    <a:pt x="259" y="1965"/>
                    <a:pt x="190" y="1844"/>
                    <a:pt x="172" y="1672"/>
                  </a:cubicBezTo>
                  <a:cubicBezTo>
                    <a:pt x="216" y="1560"/>
                    <a:pt x="310" y="1473"/>
                    <a:pt x="422" y="1448"/>
                  </a:cubicBezTo>
                  <a:cubicBezTo>
                    <a:pt x="396" y="1413"/>
                    <a:pt x="250" y="1491"/>
                    <a:pt x="164" y="1594"/>
                  </a:cubicBezTo>
                  <a:cubicBezTo>
                    <a:pt x="155" y="1336"/>
                    <a:pt x="198" y="1008"/>
                    <a:pt x="17" y="982"/>
                  </a:cubicBezTo>
                  <a:cubicBezTo>
                    <a:pt x="0" y="1224"/>
                    <a:pt x="26" y="1465"/>
                    <a:pt x="95" y="1697"/>
                  </a:cubicBezTo>
                  <a:cubicBezTo>
                    <a:pt x="86" y="1732"/>
                    <a:pt x="95" y="1766"/>
                    <a:pt x="129" y="1784"/>
                  </a:cubicBezTo>
                  <a:cubicBezTo>
                    <a:pt x="129" y="1775"/>
                    <a:pt x="129" y="1775"/>
                    <a:pt x="129" y="1766"/>
                  </a:cubicBezTo>
                  <a:cubicBezTo>
                    <a:pt x="181" y="1887"/>
                    <a:pt x="293" y="1965"/>
                    <a:pt x="422" y="1982"/>
                  </a:cubicBezTo>
                  <a:cubicBezTo>
                    <a:pt x="284" y="2016"/>
                    <a:pt x="155" y="2033"/>
                    <a:pt x="17" y="2042"/>
                  </a:cubicBezTo>
                  <a:cubicBezTo>
                    <a:pt x="164" y="2085"/>
                    <a:pt x="328" y="2068"/>
                    <a:pt x="457" y="1990"/>
                  </a:cubicBezTo>
                  <a:cubicBezTo>
                    <a:pt x="577" y="2008"/>
                    <a:pt x="715" y="1999"/>
                    <a:pt x="853" y="2016"/>
                  </a:cubicBezTo>
                  <a:cubicBezTo>
                    <a:pt x="862" y="2111"/>
                    <a:pt x="896" y="2214"/>
                    <a:pt x="939" y="2301"/>
                  </a:cubicBezTo>
                  <a:cubicBezTo>
                    <a:pt x="810" y="2326"/>
                    <a:pt x="681" y="2464"/>
                    <a:pt x="715" y="2481"/>
                  </a:cubicBezTo>
                  <a:cubicBezTo>
                    <a:pt x="776" y="2404"/>
                    <a:pt x="870" y="2361"/>
                    <a:pt x="965" y="2352"/>
                  </a:cubicBezTo>
                  <a:cubicBezTo>
                    <a:pt x="1051" y="2481"/>
                    <a:pt x="1206" y="2533"/>
                    <a:pt x="1344" y="2481"/>
                  </a:cubicBezTo>
                  <a:cubicBezTo>
                    <a:pt x="1336" y="3343"/>
                    <a:pt x="1482" y="4317"/>
                    <a:pt x="1379" y="4420"/>
                  </a:cubicBezTo>
                  <a:cubicBezTo>
                    <a:pt x="2008" y="4549"/>
                    <a:pt x="1775" y="3498"/>
                    <a:pt x="1646" y="2619"/>
                  </a:cubicBezTo>
                  <a:cubicBezTo>
                    <a:pt x="1810" y="2499"/>
                    <a:pt x="1939" y="2344"/>
                    <a:pt x="2025" y="2163"/>
                  </a:cubicBezTo>
                  <a:cubicBezTo>
                    <a:pt x="2120" y="2085"/>
                    <a:pt x="2240" y="2051"/>
                    <a:pt x="2361" y="2042"/>
                  </a:cubicBezTo>
                  <a:cubicBezTo>
                    <a:pt x="2361" y="1990"/>
                    <a:pt x="2189" y="2033"/>
                    <a:pt x="2051" y="2102"/>
                  </a:cubicBezTo>
                  <a:cubicBezTo>
                    <a:pt x="2120" y="1947"/>
                    <a:pt x="2163" y="1784"/>
                    <a:pt x="2180" y="1620"/>
                  </a:cubicBezTo>
                  <a:cubicBezTo>
                    <a:pt x="2395" y="1620"/>
                    <a:pt x="2663" y="1741"/>
                    <a:pt x="2947" y="2085"/>
                  </a:cubicBezTo>
                  <a:cubicBezTo>
                    <a:pt x="3042" y="2059"/>
                    <a:pt x="2775" y="1792"/>
                    <a:pt x="2447" y="1628"/>
                  </a:cubicBezTo>
                  <a:cubicBezTo>
                    <a:pt x="2749" y="1663"/>
                    <a:pt x="3050" y="1568"/>
                    <a:pt x="3274" y="1361"/>
                  </a:cubicBezTo>
                  <a:cubicBezTo>
                    <a:pt x="3162" y="1404"/>
                    <a:pt x="2964" y="1456"/>
                    <a:pt x="2792" y="1508"/>
                  </a:cubicBezTo>
                  <a:cubicBezTo>
                    <a:pt x="2843" y="1430"/>
                    <a:pt x="2878" y="1344"/>
                    <a:pt x="2887" y="1249"/>
                  </a:cubicBezTo>
                  <a:close/>
                  <a:moveTo>
                    <a:pt x="913" y="2025"/>
                  </a:moveTo>
                  <a:cubicBezTo>
                    <a:pt x="1094" y="2042"/>
                    <a:pt x="1249" y="2128"/>
                    <a:pt x="1361" y="2266"/>
                  </a:cubicBezTo>
                  <a:lnTo>
                    <a:pt x="1361" y="2421"/>
                  </a:lnTo>
                  <a:cubicBezTo>
                    <a:pt x="1163" y="2369"/>
                    <a:pt x="991" y="2223"/>
                    <a:pt x="913" y="2025"/>
                  </a:cubicBezTo>
                  <a:close/>
                  <a:moveTo>
                    <a:pt x="1646" y="2533"/>
                  </a:moveTo>
                  <a:cubicBezTo>
                    <a:pt x="1611" y="2318"/>
                    <a:pt x="1594" y="2102"/>
                    <a:pt x="1594" y="1887"/>
                  </a:cubicBezTo>
                  <a:cubicBezTo>
                    <a:pt x="1741" y="1732"/>
                    <a:pt x="1930" y="1637"/>
                    <a:pt x="2137" y="1620"/>
                  </a:cubicBezTo>
                  <a:cubicBezTo>
                    <a:pt x="1990" y="1930"/>
                    <a:pt x="1698" y="2266"/>
                    <a:pt x="1646" y="253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6"/>
            <p:cNvSpPr/>
            <p:nvPr/>
          </p:nvSpPr>
          <p:spPr>
            <a:xfrm>
              <a:off x="2695947" y="2755553"/>
              <a:ext cx="7579" cy="47047"/>
            </a:xfrm>
            <a:custGeom>
              <a:rect b="b" l="l" r="r" t="t"/>
              <a:pathLst>
                <a:path extrusionOk="0" h="329" w="53">
                  <a:moveTo>
                    <a:pt x="1" y="1"/>
                  </a:moveTo>
                  <a:cubicBezTo>
                    <a:pt x="9" y="113"/>
                    <a:pt x="18" y="216"/>
                    <a:pt x="18" y="328"/>
                  </a:cubicBezTo>
                  <a:cubicBezTo>
                    <a:pt x="52" y="225"/>
                    <a:pt x="44" y="10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6"/>
            <p:cNvSpPr/>
            <p:nvPr/>
          </p:nvSpPr>
          <p:spPr>
            <a:xfrm>
              <a:off x="2381775" y="2884968"/>
              <a:ext cx="5148" cy="2574"/>
            </a:xfrm>
            <a:custGeom>
              <a:rect b="b" l="l" r="r" t="t"/>
              <a:pathLst>
                <a:path extrusionOk="0" h="18" w="36">
                  <a:moveTo>
                    <a:pt x="35" y="18"/>
                  </a:moveTo>
                  <a:lnTo>
                    <a:pt x="1" y="0"/>
                  </a:lnTo>
                  <a:cubicBezTo>
                    <a:pt x="1" y="9"/>
                    <a:pt x="18" y="9"/>
                    <a:pt x="35" y="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6"/>
            <p:cNvSpPr/>
            <p:nvPr/>
          </p:nvSpPr>
          <p:spPr>
            <a:xfrm>
              <a:off x="2773596" y="2575658"/>
              <a:ext cx="5005" cy="19877"/>
            </a:xfrm>
            <a:custGeom>
              <a:rect b="b" l="l" r="r" t="t"/>
              <a:pathLst>
                <a:path extrusionOk="0" h="139" w="35">
                  <a:moveTo>
                    <a:pt x="0" y="1"/>
                  </a:moveTo>
                  <a:cubicBezTo>
                    <a:pt x="18" y="44"/>
                    <a:pt x="26" y="87"/>
                    <a:pt x="26" y="139"/>
                  </a:cubicBezTo>
                  <a:cubicBezTo>
                    <a:pt x="35" y="87"/>
                    <a:pt x="26" y="4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 name="Google Shape;858;p56"/>
          <p:cNvSpPr txBox="1"/>
          <p:nvPr>
            <p:ph idx="1" type="subTitle"/>
          </p:nvPr>
        </p:nvSpPr>
        <p:spPr>
          <a:xfrm>
            <a:off x="953050" y="2102140"/>
            <a:ext cx="2475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Interfaz donde se pueda copiar </a:t>
            </a:r>
            <a:r>
              <a:rPr lang="en"/>
              <a:t>más</a:t>
            </a:r>
            <a:r>
              <a:rPr lang="en"/>
              <a:t> </a:t>
            </a:r>
            <a:r>
              <a:rPr lang="en"/>
              <a:t>fácilmente</a:t>
            </a:r>
            <a:r>
              <a:rPr lang="en"/>
              <a:t> la imagen a consultar</a:t>
            </a:r>
            <a:endParaRPr/>
          </a:p>
        </p:txBody>
      </p:sp>
      <p:sp>
        <p:nvSpPr>
          <p:cNvPr id="859" name="Google Shape;859;p56"/>
          <p:cNvSpPr txBox="1"/>
          <p:nvPr>
            <p:ph idx="3" type="subTitle"/>
          </p:nvPr>
        </p:nvSpPr>
        <p:spPr>
          <a:xfrm>
            <a:off x="5721186" y="2102140"/>
            <a:ext cx="2475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Incorporar variables al dataset para hacer mejores sugerencias</a:t>
            </a:r>
            <a:endParaRPr/>
          </a:p>
        </p:txBody>
      </p:sp>
      <p:sp>
        <p:nvSpPr>
          <p:cNvPr id="860" name="Google Shape;860;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57"/>
          <p:cNvSpPr txBox="1"/>
          <p:nvPr>
            <p:ph type="title"/>
          </p:nvPr>
        </p:nvSpPr>
        <p:spPr>
          <a:xfrm>
            <a:off x="311625" y="299325"/>
            <a:ext cx="28011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Otros Resultados:  </a:t>
            </a:r>
            <a:endParaRPr/>
          </a:p>
        </p:txBody>
      </p:sp>
      <p:sp>
        <p:nvSpPr>
          <p:cNvPr id="866" name="Google Shape;866;p57"/>
          <p:cNvSpPr txBox="1"/>
          <p:nvPr>
            <p:ph idx="12" type="sldNum"/>
          </p:nvPr>
        </p:nvSpPr>
        <p:spPr>
          <a:xfrm>
            <a:off x="8329484" y="4707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7" name="Google Shape;867;p57"/>
          <p:cNvSpPr/>
          <p:nvPr/>
        </p:nvSpPr>
        <p:spPr>
          <a:xfrm>
            <a:off x="439825" y="1061925"/>
            <a:ext cx="2583600" cy="913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868" name="Google Shape;868;p57"/>
          <p:cNvSpPr/>
          <p:nvPr/>
        </p:nvSpPr>
        <p:spPr>
          <a:xfrm>
            <a:off x="439675" y="2136475"/>
            <a:ext cx="2583600" cy="833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869" name="Google Shape;869;p57"/>
          <p:cNvSpPr/>
          <p:nvPr/>
        </p:nvSpPr>
        <p:spPr>
          <a:xfrm>
            <a:off x="439675" y="3130875"/>
            <a:ext cx="2583600" cy="544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870" name="Google Shape;870;p57"/>
          <p:cNvSpPr txBox="1"/>
          <p:nvPr>
            <p:ph idx="4294967295" type="title"/>
          </p:nvPr>
        </p:nvSpPr>
        <p:spPr>
          <a:xfrm>
            <a:off x="311625" y="1103925"/>
            <a:ext cx="2801100" cy="79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00C3B1"/>
                </a:solidFill>
              </a:rPr>
              <a:t>Base de datos: </a:t>
            </a:r>
            <a:r>
              <a:rPr lang="en" sz="1900"/>
              <a:t>tiles</a:t>
            </a:r>
            <a:endParaRPr sz="1900"/>
          </a:p>
          <a:p>
            <a:pPr indent="0" lvl="0" marL="0" rtl="0" algn="ctr">
              <a:spcBef>
                <a:spcPts val="0"/>
              </a:spcBef>
              <a:spcAft>
                <a:spcPts val="0"/>
              </a:spcAft>
              <a:buNone/>
            </a:pPr>
            <a:r>
              <a:rPr lang="en" sz="1900">
                <a:solidFill>
                  <a:srgbClr val="00C3B1"/>
                </a:solidFill>
              </a:rPr>
              <a:t>Imagenes recortadas de : </a:t>
            </a:r>
            <a:r>
              <a:rPr lang="en" sz="1900">
                <a:solidFill>
                  <a:srgbClr val="F1C232"/>
                </a:solidFill>
              </a:rPr>
              <a:t>tiles</a:t>
            </a:r>
            <a:endParaRPr sz="1900">
              <a:solidFill>
                <a:srgbClr val="FFC964"/>
              </a:solidFill>
            </a:endParaRPr>
          </a:p>
        </p:txBody>
      </p:sp>
      <p:sp>
        <p:nvSpPr>
          <p:cNvPr id="871" name="Google Shape;871;p57"/>
          <p:cNvSpPr txBox="1"/>
          <p:nvPr>
            <p:ph idx="4294967295" type="title"/>
          </p:nvPr>
        </p:nvSpPr>
        <p:spPr>
          <a:xfrm>
            <a:off x="803425" y="2197850"/>
            <a:ext cx="2271000" cy="66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C3B1"/>
                </a:solidFill>
              </a:rPr>
              <a:t>Se realiza una ejecución previa de descriptores</a:t>
            </a:r>
            <a:endParaRPr sz="1800">
              <a:solidFill>
                <a:srgbClr val="00C3B1"/>
              </a:solidFill>
            </a:endParaRPr>
          </a:p>
        </p:txBody>
      </p:sp>
      <p:sp>
        <p:nvSpPr>
          <p:cNvPr id="872" name="Google Shape;872;p57"/>
          <p:cNvSpPr txBox="1"/>
          <p:nvPr>
            <p:ph idx="4294967295" type="title"/>
          </p:nvPr>
        </p:nvSpPr>
        <p:spPr>
          <a:xfrm>
            <a:off x="962419" y="3083297"/>
            <a:ext cx="1673700" cy="6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99.8</a:t>
            </a:r>
            <a:r>
              <a:rPr lang="en" sz="2400">
                <a:solidFill>
                  <a:srgbClr val="00C3B1"/>
                </a:solidFill>
              </a:rPr>
              <a:t>% aciertos</a:t>
            </a:r>
            <a:endParaRPr sz="2400">
              <a:solidFill>
                <a:srgbClr val="00C3B1"/>
              </a:solidFill>
            </a:endParaRPr>
          </a:p>
        </p:txBody>
      </p:sp>
      <p:sp>
        <p:nvSpPr>
          <p:cNvPr id="873" name="Google Shape;873;p57"/>
          <p:cNvSpPr/>
          <p:nvPr/>
        </p:nvSpPr>
        <p:spPr>
          <a:xfrm>
            <a:off x="412525" y="3859725"/>
            <a:ext cx="25836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874" name="Google Shape;874;p57"/>
          <p:cNvSpPr txBox="1"/>
          <p:nvPr>
            <p:ph idx="4294967295" type="title"/>
          </p:nvPr>
        </p:nvSpPr>
        <p:spPr>
          <a:xfrm>
            <a:off x="827125" y="3756975"/>
            <a:ext cx="1809000" cy="6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1462</a:t>
            </a:r>
            <a:r>
              <a:rPr lang="en" sz="2400">
                <a:solidFill>
                  <a:srgbClr val="00C3B1"/>
                </a:solidFill>
              </a:rPr>
              <a:t> búsquedas</a:t>
            </a:r>
            <a:endParaRPr sz="2400">
              <a:solidFill>
                <a:srgbClr val="00C3B1"/>
              </a:solidFill>
            </a:endParaRPr>
          </a:p>
        </p:txBody>
      </p:sp>
      <p:sp>
        <p:nvSpPr>
          <p:cNvPr id="875" name="Google Shape;875;p57"/>
          <p:cNvSpPr/>
          <p:nvPr/>
        </p:nvSpPr>
        <p:spPr>
          <a:xfrm>
            <a:off x="3363750" y="1061925"/>
            <a:ext cx="2583600" cy="913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876" name="Google Shape;876;p57"/>
          <p:cNvSpPr/>
          <p:nvPr/>
        </p:nvSpPr>
        <p:spPr>
          <a:xfrm>
            <a:off x="3363600" y="2136475"/>
            <a:ext cx="2583600" cy="833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877" name="Google Shape;877;p57"/>
          <p:cNvSpPr/>
          <p:nvPr/>
        </p:nvSpPr>
        <p:spPr>
          <a:xfrm>
            <a:off x="3363600" y="3130875"/>
            <a:ext cx="2583600" cy="544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878" name="Google Shape;878;p57"/>
          <p:cNvSpPr txBox="1"/>
          <p:nvPr>
            <p:ph idx="4294967295" type="title"/>
          </p:nvPr>
        </p:nvSpPr>
        <p:spPr>
          <a:xfrm>
            <a:off x="3235550" y="1103925"/>
            <a:ext cx="2837700" cy="79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C3B1"/>
                </a:solidFill>
              </a:rPr>
              <a:t>Base de datos: </a:t>
            </a:r>
            <a:r>
              <a:rPr lang="en" sz="1800"/>
              <a:t>centered</a:t>
            </a:r>
            <a:endParaRPr sz="1800"/>
          </a:p>
          <a:p>
            <a:pPr indent="0" lvl="0" marL="0" rtl="0" algn="ctr">
              <a:spcBef>
                <a:spcPts val="0"/>
              </a:spcBef>
              <a:spcAft>
                <a:spcPts val="0"/>
              </a:spcAft>
              <a:buNone/>
            </a:pPr>
            <a:r>
              <a:rPr lang="en" sz="1800">
                <a:solidFill>
                  <a:srgbClr val="00C3B1"/>
                </a:solidFill>
              </a:rPr>
              <a:t>Imagenes recortadas de : </a:t>
            </a:r>
            <a:r>
              <a:rPr lang="en" sz="1800">
                <a:solidFill>
                  <a:srgbClr val="F1C232"/>
                </a:solidFill>
              </a:rPr>
              <a:t>centered</a:t>
            </a:r>
            <a:endParaRPr sz="1800">
              <a:solidFill>
                <a:srgbClr val="FFC964"/>
              </a:solidFill>
            </a:endParaRPr>
          </a:p>
        </p:txBody>
      </p:sp>
      <p:sp>
        <p:nvSpPr>
          <p:cNvPr id="879" name="Google Shape;879;p57"/>
          <p:cNvSpPr txBox="1"/>
          <p:nvPr>
            <p:ph idx="4294967295" type="title"/>
          </p:nvPr>
        </p:nvSpPr>
        <p:spPr>
          <a:xfrm>
            <a:off x="3727350" y="2197850"/>
            <a:ext cx="2271000" cy="66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C3B1"/>
                </a:solidFill>
              </a:rPr>
              <a:t>Se realiza una ejecución previa de descriptores</a:t>
            </a:r>
            <a:endParaRPr sz="1800">
              <a:solidFill>
                <a:srgbClr val="00C3B1"/>
              </a:solidFill>
            </a:endParaRPr>
          </a:p>
        </p:txBody>
      </p:sp>
      <p:sp>
        <p:nvSpPr>
          <p:cNvPr id="880" name="Google Shape;880;p57"/>
          <p:cNvSpPr txBox="1"/>
          <p:nvPr>
            <p:ph idx="4294967295" type="title"/>
          </p:nvPr>
        </p:nvSpPr>
        <p:spPr>
          <a:xfrm>
            <a:off x="3886344" y="3083297"/>
            <a:ext cx="1673700" cy="6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78</a:t>
            </a:r>
            <a:r>
              <a:rPr lang="en" sz="2400">
                <a:solidFill>
                  <a:srgbClr val="00C3B1"/>
                </a:solidFill>
              </a:rPr>
              <a:t>.2% aciertos</a:t>
            </a:r>
            <a:endParaRPr sz="2400">
              <a:solidFill>
                <a:srgbClr val="00C3B1"/>
              </a:solidFill>
            </a:endParaRPr>
          </a:p>
        </p:txBody>
      </p:sp>
      <p:sp>
        <p:nvSpPr>
          <p:cNvPr id="881" name="Google Shape;881;p57"/>
          <p:cNvSpPr/>
          <p:nvPr/>
        </p:nvSpPr>
        <p:spPr>
          <a:xfrm>
            <a:off x="3336450" y="3859725"/>
            <a:ext cx="25836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882" name="Google Shape;882;p57"/>
          <p:cNvSpPr txBox="1"/>
          <p:nvPr>
            <p:ph idx="4294967295" type="title"/>
          </p:nvPr>
        </p:nvSpPr>
        <p:spPr>
          <a:xfrm>
            <a:off x="3751050" y="3756975"/>
            <a:ext cx="1809000" cy="6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1462 búsquedas</a:t>
            </a:r>
            <a:endParaRPr sz="2400">
              <a:solidFill>
                <a:srgbClr val="00C3B1"/>
              </a:solidFill>
            </a:endParaRPr>
          </a:p>
        </p:txBody>
      </p:sp>
      <p:sp>
        <p:nvSpPr>
          <p:cNvPr id="883" name="Google Shape;883;p57"/>
          <p:cNvSpPr/>
          <p:nvPr/>
        </p:nvSpPr>
        <p:spPr>
          <a:xfrm>
            <a:off x="6287675" y="1103925"/>
            <a:ext cx="2583600" cy="913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884" name="Google Shape;884;p57"/>
          <p:cNvSpPr/>
          <p:nvPr/>
        </p:nvSpPr>
        <p:spPr>
          <a:xfrm>
            <a:off x="6287525" y="2178475"/>
            <a:ext cx="2583600" cy="833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885" name="Google Shape;885;p57"/>
          <p:cNvSpPr/>
          <p:nvPr/>
        </p:nvSpPr>
        <p:spPr>
          <a:xfrm>
            <a:off x="6287525" y="3172875"/>
            <a:ext cx="2583600" cy="544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886" name="Google Shape;886;p57"/>
          <p:cNvSpPr txBox="1"/>
          <p:nvPr>
            <p:ph idx="4294967295" type="title"/>
          </p:nvPr>
        </p:nvSpPr>
        <p:spPr>
          <a:xfrm>
            <a:off x="6159475" y="1145925"/>
            <a:ext cx="2801100" cy="79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00C3B1"/>
                </a:solidFill>
              </a:rPr>
              <a:t>Base de datos: </a:t>
            </a:r>
            <a:r>
              <a:rPr lang="en" sz="1900"/>
              <a:t>loading</a:t>
            </a:r>
            <a:endParaRPr sz="1900"/>
          </a:p>
          <a:p>
            <a:pPr indent="0" lvl="0" marL="0" rtl="0" algn="ctr">
              <a:spcBef>
                <a:spcPts val="0"/>
              </a:spcBef>
              <a:spcAft>
                <a:spcPts val="0"/>
              </a:spcAft>
              <a:buNone/>
            </a:pPr>
            <a:r>
              <a:rPr lang="en" sz="1900">
                <a:solidFill>
                  <a:srgbClr val="00C3B1"/>
                </a:solidFill>
              </a:rPr>
              <a:t>Imagenes recortadas de : </a:t>
            </a:r>
            <a:r>
              <a:rPr lang="en" sz="1900">
                <a:solidFill>
                  <a:srgbClr val="F1C232"/>
                </a:solidFill>
              </a:rPr>
              <a:t>loading</a:t>
            </a:r>
            <a:endParaRPr sz="1900">
              <a:solidFill>
                <a:srgbClr val="FFC964"/>
              </a:solidFill>
            </a:endParaRPr>
          </a:p>
        </p:txBody>
      </p:sp>
      <p:sp>
        <p:nvSpPr>
          <p:cNvPr id="887" name="Google Shape;887;p57"/>
          <p:cNvSpPr txBox="1"/>
          <p:nvPr>
            <p:ph idx="4294967295" type="title"/>
          </p:nvPr>
        </p:nvSpPr>
        <p:spPr>
          <a:xfrm>
            <a:off x="6651275" y="2239850"/>
            <a:ext cx="2271000" cy="66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C3B1"/>
                </a:solidFill>
              </a:rPr>
              <a:t>Se realiza una ejecución previa de descriptores</a:t>
            </a:r>
            <a:endParaRPr sz="1800">
              <a:solidFill>
                <a:srgbClr val="00C3B1"/>
              </a:solidFill>
            </a:endParaRPr>
          </a:p>
        </p:txBody>
      </p:sp>
      <p:sp>
        <p:nvSpPr>
          <p:cNvPr id="888" name="Google Shape;888;p57"/>
          <p:cNvSpPr txBox="1"/>
          <p:nvPr>
            <p:ph idx="4294967295" type="title"/>
          </p:nvPr>
        </p:nvSpPr>
        <p:spPr>
          <a:xfrm>
            <a:off x="6810269" y="3125297"/>
            <a:ext cx="1673700" cy="6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99.9% aciertos</a:t>
            </a:r>
            <a:endParaRPr sz="2400">
              <a:solidFill>
                <a:srgbClr val="00C3B1"/>
              </a:solidFill>
            </a:endParaRPr>
          </a:p>
        </p:txBody>
      </p:sp>
      <p:sp>
        <p:nvSpPr>
          <p:cNvPr id="889" name="Google Shape;889;p57"/>
          <p:cNvSpPr/>
          <p:nvPr/>
        </p:nvSpPr>
        <p:spPr>
          <a:xfrm>
            <a:off x="6260375" y="3901725"/>
            <a:ext cx="2583600" cy="4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00C3B1"/>
              </a:solidFill>
            </a:endParaRPr>
          </a:p>
        </p:txBody>
      </p:sp>
      <p:sp>
        <p:nvSpPr>
          <p:cNvPr id="890" name="Google Shape;890;p57"/>
          <p:cNvSpPr txBox="1"/>
          <p:nvPr>
            <p:ph idx="4294967295" type="title"/>
          </p:nvPr>
        </p:nvSpPr>
        <p:spPr>
          <a:xfrm>
            <a:off x="6674975" y="3798975"/>
            <a:ext cx="1809000" cy="6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C3B1"/>
                </a:solidFill>
              </a:rPr>
              <a:t>1462 búsquedas</a:t>
            </a:r>
            <a:endParaRPr sz="2400">
              <a:solidFill>
                <a:srgbClr val="00C3B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grpSp>
        <p:nvGrpSpPr>
          <p:cNvPr id="895" name="Google Shape;895;p58"/>
          <p:cNvGrpSpPr/>
          <p:nvPr/>
        </p:nvGrpSpPr>
        <p:grpSpPr>
          <a:xfrm>
            <a:off x="-1661799" y="3103913"/>
            <a:ext cx="8608824" cy="2574068"/>
            <a:chOff x="-1950274" y="3049450"/>
            <a:chExt cx="8608824" cy="2574068"/>
          </a:xfrm>
        </p:grpSpPr>
        <p:pic>
          <p:nvPicPr>
            <p:cNvPr id="896" name="Google Shape;896;p58"/>
            <p:cNvPicPr preferRelativeResize="0"/>
            <p:nvPr/>
          </p:nvPicPr>
          <p:blipFill>
            <a:blip r:embed="rId3">
              <a:alphaModFix amt="72000"/>
            </a:blip>
            <a:stretch>
              <a:fillRect/>
            </a:stretch>
          </p:blipFill>
          <p:spPr>
            <a:xfrm flipH="1">
              <a:off x="-1950274" y="3049450"/>
              <a:ext cx="8608824" cy="2325750"/>
            </a:xfrm>
            <a:prstGeom prst="rect">
              <a:avLst/>
            </a:prstGeom>
            <a:noFill/>
            <a:ln>
              <a:noFill/>
            </a:ln>
          </p:spPr>
        </p:pic>
        <p:pic>
          <p:nvPicPr>
            <p:cNvPr id="897" name="Google Shape;897;p58"/>
            <p:cNvPicPr preferRelativeResize="0"/>
            <p:nvPr/>
          </p:nvPicPr>
          <p:blipFill>
            <a:blip r:embed="rId4">
              <a:alphaModFix amt="66000"/>
            </a:blip>
            <a:stretch>
              <a:fillRect/>
            </a:stretch>
          </p:blipFill>
          <p:spPr>
            <a:xfrm flipH="1" rot="806855">
              <a:off x="-1450100" y="3666735"/>
              <a:ext cx="4896973" cy="1406657"/>
            </a:xfrm>
            <a:prstGeom prst="rect">
              <a:avLst/>
            </a:prstGeom>
            <a:noFill/>
            <a:ln>
              <a:noFill/>
            </a:ln>
          </p:spPr>
        </p:pic>
      </p:grpSp>
      <p:sp>
        <p:nvSpPr>
          <p:cNvPr id="898" name="Google Shape;898;p58"/>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8"/>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8"/>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447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8"/>
          <p:cNvSpPr txBox="1"/>
          <p:nvPr>
            <p:ph type="ctrTitle"/>
          </p:nvPr>
        </p:nvSpPr>
        <p:spPr>
          <a:xfrm>
            <a:off x="267575" y="837550"/>
            <a:ext cx="5044500" cy="194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Lol Runes Recommender </a:t>
            </a:r>
            <a:endParaRPr/>
          </a:p>
        </p:txBody>
      </p:sp>
      <p:sp>
        <p:nvSpPr>
          <p:cNvPr id="902" name="Google Shape;902;p58"/>
          <p:cNvSpPr txBox="1"/>
          <p:nvPr>
            <p:ph idx="1" type="subTitle"/>
          </p:nvPr>
        </p:nvSpPr>
        <p:spPr>
          <a:xfrm>
            <a:off x="722375" y="2644575"/>
            <a:ext cx="4966200" cy="172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a:p>
            <a:pPr indent="0" lvl="0" marL="0" rtl="0" algn="r">
              <a:spcBef>
                <a:spcPts val="0"/>
              </a:spcBef>
              <a:spcAft>
                <a:spcPts val="0"/>
              </a:spcAft>
              <a:buNone/>
            </a:pPr>
            <a:r>
              <a:rPr lang="en">
                <a:latin typeface="Share Tech"/>
                <a:ea typeface="Share Tech"/>
                <a:cs typeface="Share Tech"/>
                <a:sym typeface="Share Tech"/>
              </a:rPr>
              <a:t>CC5213-Proyecto Recuperación Información Multimedia</a:t>
            </a:r>
            <a:endParaRPr>
              <a:latin typeface="Share Tech"/>
              <a:ea typeface="Share Tech"/>
              <a:cs typeface="Share Tech"/>
              <a:sym typeface="Share Tech"/>
            </a:endParaRPr>
          </a:p>
          <a:p>
            <a:pPr indent="0" lvl="0" marL="0" rtl="0" algn="l">
              <a:spcBef>
                <a:spcPts val="0"/>
              </a:spcBef>
              <a:spcAft>
                <a:spcPts val="0"/>
              </a:spcAft>
              <a:buNone/>
            </a:pPr>
            <a:r>
              <a:t/>
            </a:r>
            <a:endParaRPr>
              <a:latin typeface="Share Tech"/>
              <a:ea typeface="Share Tech"/>
              <a:cs typeface="Share Tech"/>
              <a:sym typeface="Share Tech"/>
            </a:endParaRPr>
          </a:p>
          <a:p>
            <a:pPr indent="0" lvl="0" marL="0" rtl="0" algn="r">
              <a:spcBef>
                <a:spcPts val="0"/>
              </a:spcBef>
              <a:spcAft>
                <a:spcPts val="0"/>
              </a:spcAft>
              <a:buNone/>
            </a:pPr>
            <a:r>
              <a:rPr lang="en">
                <a:latin typeface="Share Tech"/>
                <a:ea typeface="Share Tech"/>
                <a:cs typeface="Share Tech"/>
                <a:sym typeface="Share Tech"/>
              </a:rPr>
              <a:t>Sebastian Salinas</a:t>
            </a:r>
            <a:br>
              <a:rPr lang="en">
                <a:latin typeface="Share Tech"/>
                <a:ea typeface="Share Tech"/>
                <a:cs typeface="Share Tech"/>
                <a:sym typeface="Share Tech"/>
              </a:rPr>
            </a:br>
            <a:r>
              <a:rPr lang="en">
                <a:latin typeface="Share Tech"/>
                <a:ea typeface="Share Tech"/>
                <a:cs typeface="Share Tech"/>
                <a:sym typeface="Share Tech"/>
              </a:rPr>
              <a:t>Sofía Bobadilla</a:t>
            </a:r>
            <a:endParaRPr>
              <a:latin typeface="Share Tech"/>
              <a:ea typeface="Share Tech"/>
              <a:cs typeface="Share Tech"/>
              <a:sym typeface="Share Tech"/>
            </a:endParaRPr>
          </a:p>
        </p:txBody>
      </p:sp>
      <p:sp>
        <p:nvSpPr>
          <p:cNvPr id="903" name="Google Shape;903;p58"/>
          <p:cNvSpPr/>
          <p:nvPr/>
        </p:nvSpPr>
        <p:spPr>
          <a:xfrm flipH="1">
            <a:off x="5411373" y="1354425"/>
            <a:ext cx="2156246" cy="3302693"/>
          </a:xfrm>
          <a:custGeom>
            <a:rect b="b" l="l" r="r" t="t"/>
            <a:pathLst>
              <a:path extrusionOk="0" h="87686" w="57248">
                <a:moveTo>
                  <a:pt x="29114" y="1"/>
                </a:moveTo>
                <a:cubicBezTo>
                  <a:pt x="27013" y="1"/>
                  <a:pt x="24885" y="755"/>
                  <a:pt x="23303" y="2173"/>
                </a:cubicBezTo>
                <a:cubicBezTo>
                  <a:pt x="22945" y="1993"/>
                  <a:pt x="22676" y="1769"/>
                  <a:pt x="22452" y="1456"/>
                </a:cubicBezTo>
                <a:lnTo>
                  <a:pt x="22452" y="1456"/>
                </a:lnTo>
                <a:cubicBezTo>
                  <a:pt x="22407" y="1904"/>
                  <a:pt x="22407" y="2442"/>
                  <a:pt x="22497" y="3069"/>
                </a:cubicBezTo>
                <a:cubicBezTo>
                  <a:pt x="19315" y="7461"/>
                  <a:pt x="15551" y="17633"/>
                  <a:pt x="9680" y="17768"/>
                </a:cubicBezTo>
                <a:cubicBezTo>
                  <a:pt x="9648" y="17768"/>
                  <a:pt x="9615" y="17769"/>
                  <a:pt x="9583" y="17769"/>
                </a:cubicBezTo>
                <a:cubicBezTo>
                  <a:pt x="2719" y="17769"/>
                  <a:pt x="1121" y="8268"/>
                  <a:pt x="1120" y="8267"/>
                </a:cubicBezTo>
                <a:lnTo>
                  <a:pt x="1120" y="8267"/>
                </a:lnTo>
                <a:cubicBezTo>
                  <a:pt x="314" y="10956"/>
                  <a:pt x="0" y="14452"/>
                  <a:pt x="1524" y="17365"/>
                </a:cubicBezTo>
                <a:lnTo>
                  <a:pt x="1345" y="17185"/>
                </a:lnTo>
                <a:lnTo>
                  <a:pt x="1345" y="17185"/>
                </a:lnTo>
                <a:cubicBezTo>
                  <a:pt x="4060" y="24330"/>
                  <a:pt x="10710" y="26449"/>
                  <a:pt x="17336" y="26449"/>
                </a:cubicBezTo>
                <a:cubicBezTo>
                  <a:pt x="17817" y="26449"/>
                  <a:pt x="18298" y="26438"/>
                  <a:pt x="18777" y="26417"/>
                </a:cubicBezTo>
                <a:lnTo>
                  <a:pt x="18777" y="26417"/>
                </a:lnTo>
                <a:cubicBezTo>
                  <a:pt x="16805" y="31122"/>
                  <a:pt x="13982" y="35380"/>
                  <a:pt x="14341" y="40713"/>
                </a:cubicBezTo>
                <a:cubicBezTo>
                  <a:pt x="13713" y="42057"/>
                  <a:pt x="12279" y="44567"/>
                  <a:pt x="13937" y="45597"/>
                </a:cubicBezTo>
                <a:cubicBezTo>
                  <a:pt x="14072" y="45642"/>
                  <a:pt x="14206" y="45687"/>
                  <a:pt x="14385" y="45777"/>
                </a:cubicBezTo>
                <a:cubicBezTo>
                  <a:pt x="14654" y="45821"/>
                  <a:pt x="14878" y="45866"/>
                  <a:pt x="15192" y="45911"/>
                </a:cubicBezTo>
                <a:lnTo>
                  <a:pt x="15551" y="46001"/>
                </a:lnTo>
                <a:lnTo>
                  <a:pt x="16402" y="46001"/>
                </a:lnTo>
                <a:lnTo>
                  <a:pt x="16805" y="45911"/>
                </a:lnTo>
                <a:cubicBezTo>
                  <a:pt x="17522" y="45866"/>
                  <a:pt x="17746" y="45194"/>
                  <a:pt x="17702" y="44567"/>
                </a:cubicBezTo>
                <a:lnTo>
                  <a:pt x="17926" y="44567"/>
                </a:lnTo>
                <a:cubicBezTo>
                  <a:pt x="18688" y="44208"/>
                  <a:pt x="18553" y="42640"/>
                  <a:pt x="17657" y="42057"/>
                </a:cubicBezTo>
                <a:cubicBezTo>
                  <a:pt x="17567" y="41833"/>
                  <a:pt x="17567" y="41654"/>
                  <a:pt x="17522" y="41430"/>
                </a:cubicBezTo>
                <a:cubicBezTo>
                  <a:pt x="20166" y="36366"/>
                  <a:pt x="19001" y="29778"/>
                  <a:pt x="23751" y="25924"/>
                </a:cubicBezTo>
                <a:cubicBezTo>
                  <a:pt x="23796" y="25924"/>
                  <a:pt x="23931" y="25879"/>
                  <a:pt x="23976" y="25879"/>
                </a:cubicBezTo>
                <a:cubicBezTo>
                  <a:pt x="24200" y="26103"/>
                  <a:pt x="24424" y="26327"/>
                  <a:pt x="24693" y="26507"/>
                </a:cubicBezTo>
                <a:cubicBezTo>
                  <a:pt x="24648" y="27089"/>
                  <a:pt x="25051" y="27851"/>
                  <a:pt x="25634" y="28120"/>
                </a:cubicBezTo>
                <a:lnTo>
                  <a:pt x="25499" y="28120"/>
                </a:lnTo>
                <a:cubicBezTo>
                  <a:pt x="25589" y="28120"/>
                  <a:pt x="25723" y="28120"/>
                  <a:pt x="25768" y="28165"/>
                </a:cubicBezTo>
                <a:cubicBezTo>
                  <a:pt x="27650" y="33722"/>
                  <a:pt x="21959" y="35918"/>
                  <a:pt x="21511" y="40040"/>
                </a:cubicBezTo>
                <a:cubicBezTo>
                  <a:pt x="21332" y="41967"/>
                  <a:pt x="22138" y="49272"/>
                  <a:pt x="23393" y="55725"/>
                </a:cubicBezTo>
                <a:cubicBezTo>
                  <a:pt x="23751" y="57428"/>
                  <a:pt x="23976" y="59131"/>
                  <a:pt x="23393" y="60789"/>
                </a:cubicBezTo>
                <a:cubicBezTo>
                  <a:pt x="17746" y="64599"/>
                  <a:pt x="21242" y="73203"/>
                  <a:pt x="19808" y="79253"/>
                </a:cubicBezTo>
                <a:cubicBezTo>
                  <a:pt x="19763" y="79297"/>
                  <a:pt x="19673" y="79297"/>
                  <a:pt x="19673" y="79387"/>
                </a:cubicBezTo>
                <a:cubicBezTo>
                  <a:pt x="19091" y="81180"/>
                  <a:pt x="17478" y="82390"/>
                  <a:pt x="18015" y="83644"/>
                </a:cubicBezTo>
                <a:cubicBezTo>
                  <a:pt x="18374" y="84406"/>
                  <a:pt x="20032" y="84137"/>
                  <a:pt x="22676" y="86333"/>
                </a:cubicBezTo>
                <a:cubicBezTo>
                  <a:pt x="23998" y="87358"/>
                  <a:pt x="25336" y="87685"/>
                  <a:pt x="26407" y="87685"/>
                </a:cubicBezTo>
                <a:cubicBezTo>
                  <a:pt x="27115" y="87685"/>
                  <a:pt x="27706" y="87542"/>
                  <a:pt x="28098" y="87364"/>
                </a:cubicBezTo>
                <a:cubicBezTo>
                  <a:pt x="30698" y="86423"/>
                  <a:pt x="24737" y="83958"/>
                  <a:pt x="23527" y="80194"/>
                </a:cubicBezTo>
                <a:cubicBezTo>
                  <a:pt x="25813" y="69394"/>
                  <a:pt x="31415" y="58414"/>
                  <a:pt x="31594" y="47211"/>
                </a:cubicBezTo>
                <a:cubicBezTo>
                  <a:pt x="34148" y="50930"/>
                  <a:pt x="37957" y="53664"/>
                  <a:pt x="39840" y="57742"/>
                </a:cubicBezTo>
                <a:cubicBezTo>
                  <a:pt x="35269" y="58997"/>
                  <a:pt x="33835" y="67108"/>
                  <a:pt x="31325" y="70335"/>
                </a:cubicBezTo>
                <a:cubicBezTo>
                  <a:pt x="29891" y="71455"/>
                  <a:pt x="27516" y="72082"/>
                  <a:pt x="28009" y="73382"/>
                </a:cubicBezTo>
                <a:cubicBezTo>
                  <a:pt x="29111" y="74308"/>
                  <a:pt x="31600" y="80827"/>
                  <a:pt x="33771" y="80827"/>
                </a:cubicBezTo>
                <a:cubicBezTo>
                  <a:pt x="33807" y="80827"/>
                  <a:pt x="33843" y="80825"/>
                  <a:pt x="33879" y="80821"/>
                </a:cubicBezTo>
                <a:lnTo>
                  <a:pt x="33879" y="80776"/>
                </a:lnTo>
                <a:cubicBezTo>
                  <a:pt x="33978" y="80785"/>
                  <a:pt x="34070" y="80789"/>
                  <a:pt x="34154" y="80789"/>
                </a:cubicBezTo>
                <a:cubicBezTo>
                  <a:pt x="36762" y="80789"/>
                  <a:pt x="32932" y="76846"/>
                  <a:pt x="34103" y="73113"/>
                </a:cubicBezTo>
                <a:cubicBezTo>
                  <a:pt x="36344" y="69618"/>
                  <a:pt x="43918" y="61327"/>
                  <a:pt x="44859" y="57518"/>
                </a:cubicBezTo>
                <a:cubicBezTo>
                  <a:pt x="44411" y="49944"/>
                  <a:pt x="39840" y="37576"/>
                  <a:pt x="32983" y="33811"/>
                </a:cubicBezTo>
                <a:cubicBezTo>
                  <a:pt x="32804" y="31974"/>
                  <a:pt x="33252" y="30137"/>
                  <a:pt x="33386" y="28299"/>
                </a:cubicBezTo>
                <a:cubicBezTo>
                  <a:pt x="33566" y="28299"/>
                  <a:pt x="33655" y="28344"/>
                  <a:pt x="33835" y="28344"/>
                </a:cubicBezTo>
                <a:cubicBezTo>
                  <a:pt x="35403" y="31481"/>
                  <a:pt x="37823" y="34932"/>
                  <a:pt x="41319" y="35962"/>
                </a:cubicBezTo>
                <a:cubicBezTo>
                  <a:pt x="46024" y="34887"/>
                  <a:pt x="48489" y="30092"/>
                  <a:pt x="50281" y="26103"/>
                </a:cubicBezTo>
                <a:cubicBezTo>
                  <a:pt x="50895" y="26410"/>
                  <a:pt x="51603" y="26546"/>
                  <a:pt x="52328" y="26546"/>
                </a:cubicBezTo>
                <a:cubicBezTo>
                  <a:pt x="54355" y="26546"/>
                  <a:pt x="56523" y="25485"/>
                  <a:pt x="57183" y="24132"/>
                </a:cubicBezTo>
                <a:cubicBezTo>
                  <a:pt x="57247" y="24035"/>
                  <a:pt x="57195" y="23961"/>
                  <a:pt x="57094" y="23961"/>
                </a:cubicBezTo>
                <a:cubicBezTo>
                  <a:pt x="57055" y="23961"/>
                  <a:pt x="57009" y="23972"/>
                  <a:pt x="56959" y="23997"/>
                </a:cubicBezTo>
                <a:cubicBezTo>
                  <a:pt x="57052" y="23745"/>
                  <a:pt x="56939" y="23650"/>
                  <a:pt x="56687" y="23650"/>
                </a:cubicBezTo>
                <a:cubicBezTo>
                  <a:pt x="55938" y="23650"/>
                  <a:pt x="53961" y="24489"/>
                  <a:pt x="52562" y="24489"/>
                </a:cubicBezTo>
                <a:cubicBezTo>
                  <a:pt x="52180" y="24489"/>
                  <a:pt x="51840" y="24426"/>
                  <a:pt x="51581" y="24266"/>
                </a:cubicBezTo>
                <a:cubicBezTo>
                  <a:pt x="51004" y="23799"/>
                  <a:pt x="50487" y="23606"/>
                  <a:pt x="50014" y="23606"/>
                </a:cubicBezTo>
                <a:cubicBezTo>
                  <a:pt x="48943" y="23606"/>
                  <a:pt x="48101" y="24598"/>
                  <a:pt x="47324" y="25655"/>
                </a:cubicBezTo>
                <a:cubicBezTo>
                  <a:pt x="45486" y="27896"/>
                  <a:pt x="43246" y="29868"/>
                  <a:pt x="41229" y="31929"/>
                </a:cubicBezTo>
                <a:cubicBezTo>
                  <a:pt x="38585" y="28568"/>
                  <a:pt x="38316" y="23594"/>
                  <a:pt x="35224" y="20726"/>
                </a:cubicBezTo>
                <a:cubicBezTo>
                  <a:pt x="35986" y="19292"/>
                  <a:pt x="36075" y="17365"/>
                  <a:pt x="35896" y="15214"/>
                </a:cubicBezTo>
                <a:cubicBezTo>
                  <a:pt x="37420" y="13779"/>
                  <a:pt x="37196" y="11270"/>
                  <a:pt x="36792" y="10015"/>
                </a:cubicBezTo>
                <a:cubicBezTo>
                  <a:pt x="37420" y="9388"/>
                  <a:pt x="37375" y="7550"/>
                  <a:pt x="37196" y="6206"/>
                </a:cubicBezTo>
                <a:cubicBezTo>
                  <a:pt x="37644" y="5758"/>
                  <a:pt x="37823" y="5086"/>
                  <a:pt x="37868" y="4369"/>
                </a:cubicBezTo>
                <a:cubicBezTo>
                  <a:pt x="37948" y="2416"/>
                  <a:pt x="36079" y="889"/>
                  <a:pt x="33837" y="889"/>
                </a:cubicBezTo>
                <a:cubicBezTo>
                  <a:pt x="33557" y="889"/>
                  <a:pt x="33272" y="913"/>
                  <a:pt x="32983" y="963"/>
                </a:cubicBezTo>
                <a:cubicBezTo>
                  <a:pt x="31807" y="313"/>
                  <a:pt x="30466" y="1"/>
                  <a:pt x="29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4" name="Google Shape;904;p58"/>
          <p:cNvPicPr preferRelativeResize="0"/>
          <p:nvPr/>
        </p:nvPicPr>
        <p:blipFill>
          <a:blip r:embed="rId5">
            <a:alphaModFix amt="64000"/>
          </a:blip>
          <a:stretch>
            <a:fillRect/>
          </a:stretch>
        </p:blipFill>
        <p:spPr>
          <a:xfrm>
            <a:off x="5411246" y="1354425"/>
            <a:ext cx="468749" cy="807300"/>
          </a:xfrm>
          <a:prstGeom prst="rect">
            <a:avLst/>
          </a:prstGeom>
          <a:noFill/>
          <a:ln>
            <a:noFill/>
          </a:ln>
        </p:spPr>
      </p:pic>
      <p:sp>
        <p:nvSpPr>
          <p:cNvPr id="905" name="Google Shape;905;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35"/>
          <p:cNvSpPr txBox="1"/>
          <p:nvPr>
            <p:ph type="title"/>
          </p:nvPr>
        </p:nvSpPr>
        <p:spPr>
          <a:xfrm>
            <a:off x="5067150" y="403473"/>
            <a:ext cx="2575200" cy="120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Jugadores novatos/as</a:t>
            </a:r>
            <a:endParaRPr/>
          </a:p>
        </p:txBody>
      </p:sp>
      <p:sp>
        <p:nvSpPr>
          <p:cNvPr id="412" name="Google Shape;412;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6"/>
          <p:cNvSpPr txBox="1"/>
          <p:nvPr>
            <p:ph type="title"/>
          </p:nvPr>
        </p:nvSpPr>
        <p:spPr>
          <a:xfrm>
            <a:off x="692100" y="302050"/>
            <a:ext cx="77598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Interfaz de selección de campeón y selección de runas</a:t>
            </a:r>
            <a:endParaRPr/>
          </a:p>
        </p:txBody>
      </p:sp>
      <p:sp>
        <p:nvSpPr>
          <p:cNvPr id="418" name="Google Shape;418;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9" name="Google Shape;419;p36"/>
          <p:cNvPicPr preferRelativeResize="0"/>
          <p:nvPr/>
        </p:nvPicPr>
        <p:blipFill rotWithShape="1">
          <a:blip r:embed="rId3">
            <a:alphaModFix/>
          </a:blip>
          <a:srcRect b="2572" l="0" r="0" t="0"/>
          <a:stretch/>
        </p:blipFill>
        <p:spPr>
          <a:xfrm>
            <a:off x="228100" y="1150900"/>
            <a:ext cx="4176074" cy="2251650"/>
          </a:xfrm>
          <a:prstGeom prst="rect">
            <a:avLst/>
          </a:prstGeom>
          <a:noFill/>
          <a:ln>
            <a:noFill/>
          </a:ln>
        </p:spPr>
      </p:pic>
      <p:pic>
        <p:nvPicPr>
          <p:cNvPr id="420" name="Google Shape;420;p36"/>
          <p:cNvPicPr preferRelativeResize="0"/>
          <p:nvPr/>
        </p:nvPicPr>
        <p:blipFill rotWithShape="1">
          <a:blip r:embed="rId4">
            <a:alphaModFix/>
          </a:blip>
          <a:srcRect b="1903" l="8022" r="8239" t="11193"/>
          <a:stretch/>
        </p:blipFill>
        <p:spPr>
          <a:xfrm>
            <a:off x="4737450" y="2154000"/>
            <a:ext cx="4176075" cy="2311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7"/>
          <p:cNvSpPr txBox="1"/>
          <p:nvPr>
            <p:ph idx="9" type="title"/>
          </p:nvPr>
        </p:nvSpPr>
        <p:spPr>
          <a:xfrm>
            <a:off x="720000" y="387600"/>
            <a:ext cx="3852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Problemas detectados</a:t>
            </a:r>
            <a:endParaRPr/>
          </a:p>
        </p:txBody>
      </p:sp>
      <p:sp>
        <p:nvSpPr>
          <p:cNvPr id="426" name="Google Shape;426;p37"/>
          <p:cNvSpPr txBox="1"/>
          <p:nvPr>
            <p:ph type="title"/>
          </p:nvPr>
        </p:nvSpPr>
        <p:spPr>
          <a:xfrm>
            <a:off x="1823830" y="1260384"/>
            <a:ext cx="7224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27" name="Google Shape;427;p37"/>
          <p:cNvSpPr txBox="1"/>
          <p:nvPr>
            <p:ph idx="1" type="subTitle"/>
          </p:nvPr>
        </p:nvSpPr>
        <p:spPr>
          <a:xfrm>
            <a:off x="853030" y="1981641"/>
            <a:ext cx="2664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Interfaz con exceso</a:t>
            </a:r>
            <a:endParaRPr/>
          </a:p>
          <a:p>
            <a:pPr indent="0" lvl="0" marL="0" rtl="0" algn="ctr">
              <a:spcBef>
                <a:spcPts val="0"/>
              </a:spcBef>
              <a:spcAft>
                <a:spcPts val="0"/>
              </a:spcAft>
              <a:buNone/>
            </a:pPr>
            <a:r>
              <a:rPr lang="en"/>
              <a:t>de información</a:t>
            </a:r>
            <a:endParaRPr/>
          </a:p>
        </p:txBody>
      </p:sp>
      <p:sp>
        <p:nvSpPr>
          <p:cNvPr id="428" name="Google Shape;428;p37"/>
          <p:cNvSpPr txBox="1"/>
          <p:nvPr>
            <p:ph idx="3" type="title"/>
          </p:nvPr>
        </p:nvSpPr>
        <p:spPr>
          <a:xfrm>
            <a:off x="6597770" y="1260384"/>
            <a:ext cx="7224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29" name="Google Shape;429;p37"/>
          <p:cNvSpPr txBox="1"/>
          <p:nvPr>
            <p:ph idx="4" type="subTitle"/>
          </p:nvPr>
        </p:nvSpPr>
        <p:spPr>
          <a:xfrm>
            <a:off x="5325626" y="1896100"/>
            <a:ext cx="32667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Tiempo de elección bajo </a:t>
            </a:r>
            <a:endParaRPr/>
          </a:p>
        </p:txBody>
      </p:sp>
      <p:sp>
        <p:nvSpPr>
          <p:cNvPr id="430" name="Google Shape;430;p37"/>
          <p:cNvSpPr txBox="1"/>
          <p:nvPr>
            <p:ph idx="6" type="title"/>
          </p:nvPr>
        </p:nvSpPr>
        <p:spPr>
          <a:xfrm>
            <a:off x="1823830" y="2931563"/>
            <a:ext cx="7224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31" name="Google Shape;431;p37"/>
          <p:cNvSpPr txBox="1"/>
          <p:nvPr>
            <p:ph idx="7" type="subTitle"/>
          </p:nvPr>
        </p:nvSpPr>
        <p:spPr>
          <a:xfrm>
            <a:off x="551674" y="3535175"/>
            <a:ext cx="32667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Alta curva de aprendizaje</a:t>
            </a:r>
            <a:endParaRPr/>
          </a:p>
        </p:txBody>
      </p:sp>
      <p:sp>
        <p:nvSpPr>
          <p:cNvPr id="432" name="Google Shape;432;p37"/>
          <p:cNvSpPr txBox="1"/>
          <p:nvPr>
            <p:ph idx="13" type="title"/>
          </p:nvPr>
        </p:nvSpPr>
        <p:spPr>
          <a:xfrm>
            <a:off x="6597770" y="2931563"/>
            <a:ext cx="7224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33" name="Google Shape;433;p37"/>
          <p:cNvSpPr txBox="1"/>
          <p:nvPr>
            <p:ph idx="14" type="subTitle"/>
          </p:nvPr>
        </p:nvSpPr>
        <p:spPr>
          <a:xfrm>
            <a:off x="5839391" y="3706270"/>
            <a:ext cx="26640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Mala gestión de los recursos del juego</a:t>
            </a:r>
            <a:endParaRPr/>
          </a:p>
        </p:txBody>
      </p:sp>
      <p:sp>
        <p:nvSpPr>
          <p:cNvPr id="434" name="Google Shape;434;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35" name="Google Shape;435;p37"/>
          <p:cNvGrpSpPr/>
          <p:nvPr/>
        </p:nvGrpSpPr>
        <p:grpSpPr>
          <a:xfrm>
            <a:off x="3818375" y="1401260"/>
            <a:ext cx="2280051" cy="3588039"/>
            <a:chOff x="6608600" y="1667150"/>
            <a:chExt cx="1813017" cy="2495333"/>
          </a:xfrm>
        </p:grpSpPr>
        <p:pic>
          <p:nvPicPr>
            <p:cNvPr id="436" name="Google Shape;436;p37"/>
            <p:cNvPicPr preferRelativeResize="0"/>
            <p:nvPr/>
          </p:nvPicPr>
          <p:blipFill>
            <a:blip r:embed="rId3">
              <a:alphaModFix amt="77000"/>
            </a:blip>
            <a:stretch>
              <a:fillRect/>
            </a:stretch>
          </p:blipFill>
          <p:spPr>
            <a:xfrm>
              <a:off x="6608600" y="1667150"/>
              <a:ext cx="1153650" cy="1467050"/>
            </a:xfrm>
            <a:prstGeom prst="rect">
              <a:avLst/>
            </a:prstGeom>
            <a:noFill/>
            <a:ln>
              <a:noFill/>
            </a:ln>
          </p:spPr>
        </p:pic>
        <p:sp>
          <p:nvSpPr>
            <p:cNvPr id="437" name="Google Shape;437;p37"/>
            <p:cNvSpPr/>
            <p:nvPr/>
          </p:nvSpPr>
          <p:spPr>
            <a:xfrm>
              <a:off x="6758000" y="2187619"/>
              <a:ext cx="1663618" cy="1974863"/>
            </a:xfrm>
            <a:custGeom>
              <a:rect b="b" l="l" r="r" t="t"/>
              <a:pathLst>
                <a:path extrusionOk="0" h="72492" w="61067">
                  <a:moveTo>
                    <a:pt x="12100" y="43873"/>
                  </a:moveTo>
                  <a:cubicBezTo>
                    <a:pt x="12190" y="43918"/>
                    <a:pt x="12234" y="43963"/>
                    <a:pt x="12369" y="44008"/>
                  </a:cubicBezTo>
                  <a:cubicBezTo>
                    <a:pt x="12369" y="44859"/>
                    <a:pt x="12414" y="45531"/>
                    <a:pt x="12638" y="46114"/>
                  </a:cubicBezTo>
                  <a:cubicBezTo>
                    <a:pt x="12458" y="46383"/>
                    <a:pt x="12369" y="46652"/>
                    <a:pt x="12234" y="46921"/>
                  </a:cubicBezTo>
                  <a:cubicBezTo>
                    <a:pt x="12010" y="47055"/>
                    <a:pt x="11741" y="47234"/>
                    <a:pt x="11517" y="47369"/>
                  </a:cubicBezTo>
                  <a:lnTo>
                    <a:pt x="11517" y="47324"/>
                  </a:lnTo>
                  <a:cubicBezTo>
                    <a:pt x="11697" y="46114"/>
                    <a:pt x="11921" y="44904"/>
                    <a:pt x="12100" y="43873"/>
                  </a:cubicBezTo>
                  <a:close/>
                  <a:moveTo>
                    <a:pt x="20749" y="0"/>
                  </a:moveTo>
                  <a:lnTo>
                    <a:pt x="20749" y="0"/>
                  </a:lnTo>
                  <a:cubicBezTo>
                    <a:pt x="20301" y="4930"/>
                    <a:pt x="18150" y="8963"/>
                    <a:pt x="15954" y="12369"/>
                  </a:cubicBezTo>
                  <a:cubicBezTo>
                    <a:pt x="15685" y="8560"/>
                    <a:pt x="16357" y="4751"/>
                    <a:pt x="16492" y="3720"/>
                  </a:cubicBezTo>
                  <a:lnTo>
                    <a:pt x="16492" y="3720"/>
                  </a:lnTo>
                  <a:cubicBezTo>
                    <a:pt x="14789" y="6947"/>
                    <a:pt x="12817" y="11786"/>
                    <a:pt x="11876" y="16671"/>
                  </a:cubicBezTo>
                  <a:cubicBezTo>
                    <a:pt x="11746" y="15936"/>
                    <a:pt x="11533" y="15117"/>
                    <a:pt x="11559" y="14295"/>
                  </a:cubicBezTo>
                  <a:lnTo>
                    <a:pt x="11559" y="14295"/>
                  </a:lnTo>
                  <a:cubicBezTo>
                    <a:pt x="11560" y="14325"/>
                    <a:pt x="11561" y="14356"/>
                    <a:pt x="11562" y="14386"/>
                  </a:cubicBezTo>
                  <a:lnTo>
                    <a:pt x="11562" y="14206"/>
                  </a:lnTo>
                  <a:lnTo>
                    <a:pt x="11562" y="14206"/>
                  </a:lnTo>
                  <a:cubicBezTo>
                    <a:pt x="11561" y="14236"/>
                    <a:pt x="11559" y="14266"/>
                    <a:pt x="11559" y="14295"/>
                  </a:cubicBezTo>
                  <a:lnTo>
                    <a:pt x="11559" y="14295"/>
                  </a:lnTo>
                  <a:cubicBezTo>
                    <a:pt x="11437" y="11181"/>
                    <a:pt x="11929" y="7725"/>
                    <a:pt x="12772" y="4796"/>
                  </a:cubicBezTo>
                  <a:lnTo>
                    <a:pt x="12772" y="4796"/>
                  </a:lnTo>
                  <a:cubicBezTo>
                    <a:pt x="10531" y="10308"/>
                    <a:pt x="10666" y="14431"/>
                    <a:pt x="10800" y="18419"/>
                  </a:cubicBezTo>
                  <a:cubicBezTo>
                    <a:pt x="9411" y="22766"/>
                    <a:pt x="8604" y="25007"/>
                    <a:pt x="8784" y="28547"/>
                  </a:cubicBezTo>
                  <a:cubicBezTo>
                    <a:pt x="8425" y="30608"/>
                    <a:pt x="9994" y="32580"/>
                    <a:pt x="10218" y="34642"/>
                  </a:cubicBezTo>
                  <a:cubicBezTo>
                    <a:pt x="10307" y="34642"/>
                    <a:pt x="10352" y="34642"/>
                    <a:pt x="10397" y="34597"/>
                  </a:cubicBezTo>
                  <a:cubicBezTo>
                    <a:pt x="10576" y="35538"/>
                    <a:pt x="10845" y="36345"/>
                    <a:pt x="11473" y="37196"/>
                  </a:cubicBezTo>
                  <a:cubicBezTo>
                    <a:pt x="10800" y="37465"/>
                    <a:pt x="10218" y="37913"/>
                    <a:pt x="9680" y="38361"/>
                  </a:cubicBezTo>
                  <a:cubicBezTo>
                    <a:pt x="9456" y="38540"/>
                    <a:pt x="9277" y="38764"/>
                    <a:pt x="9097" y="38989"/>
                  </a:cubicBezTo>
                  <a:cubicBezTo>
                    <a:pt x="8560" y="39571"/>
                    <a:pt x="8067" y="40333"/>
                    <a:pt x="7708" y="41095"/>
                  </a:cubicBezTo>
                  <a:lnTo>
                    <a:pt x="7708" y="41050"/>
                  </a:lnTo>
                  <a:cubicBezTo>
                    <a:pt x="6857" y="43067"/>
                    <a:pt x="6498" y="45173"/>
                    <a:pt x="6588" y="47369"/>
                  </a:cubicBezTo>
                  <a:lnTo>
                    <a:pt x="6633" y="47414"/>
                  </a:lnTo>
                  <a:cubicBezTo>
                    <a:pt x="6633" y="48892"/>
                    <a:pt x="6812" y="50282"/>
                    <a:pt x="7036" y="51761"/>
                  </a:cubicBezTo>
                  <a:cubicBezTo>
                    <a:pt x="6364" y="52522"/>
                    <a:pt x="5736" y="53374"/>
                    <a:pt x="5154" y="54225"/>
                  </a:cubicBezTo>
                  <a:cubicBezTo>
                    <a:pt x="4751" y="54763"/>
                    <a:pt x="4347" y="55390"/>
                    <a:pt x="3944" y="56018"/>
                  </a:cubicBezTo>
                  <a:lnTo>
                    <a:pt x="4033" y="56018"/>
                  </a:lnTo>
                  <a:cubicBezTo>
                    <a:pt x="3137" y="57362"/>
                    <a:pt x="2331" y="58752"/>
                    <a:pt x="1703" y="60186"/>
                  </a:cubicBezTo>
                  <a:cubicBezTo>
                    <a:pt x="135" y="63905"/>
                    <a:pt x="0" y="66684"/>
                    <a:pt x="3227" y="67266"/>
                  </a:cubicBezTo>
                  <a:cubicBezTo>
                    <a:pt x="4482" y="71165"/>
                    <a:pt x="1165" y="70358"/>
                    <a:pt x="2106" y="71927"/>
                  </a:cubicBezTo>
                  <a:cubicBezTo>
                    <a:pt x="2286" y="72061"/>
                    <a:pt x="2465" y="72196"/>
                    <a:pt x="2689" y="72285"/>
                  </a:cubicBezTo>
                  <a:cubicBezTo>
                    <a:pt x="2779" y="72375"/>
                    <a:pt x="2913" y="72375"/>
                    <a:pt x="2958" y="72375"/>
                  </a:cubicBezTo>
                  <a:cubicBezTo>
                    <a:pt x="3182" y="72405"/>
                    <a:pt x="3406" y="72420"/>
                    <a:pt x="3628" y="72420"/>
                  </a:cubicBezTo>
                  <a:cubicBezTo>
                    <a:pt x="4073" y="72420"/>
                    <a:pt x="4511" y="72360"/>
                    <a:pt x="4930" y="72241"/>
                  </a:cubicBezTo>
                  <a:cubicBezTo>
                    <a:pt x="7887" y="72196"/>
                    <a:pt x="7395" y="68387"/>
                    <a:pt x="6991" y="66191"/>
                  </a:cubicBezTo>
                  <a:cubicBezTo>
                    <a:pt x="7260" y="66011"/>
                    <a:pt x="7619" y="65787"/>
                    <a:pt x="7887" y="65563"/>
                  </a:cubicBezTo>
                  <a:cubicBezTo>
                    <a:pt x="7977" y="66325"/>
                    <a:pt x="8156" y="66908"/>
                    <a:pt x="8336" y="67490"/>
                  </a:cubicBezTo>
                  <a:cubicBezTo>
                    <a:pt x="7215" y="71255"/>
                    <a:pt x="7484" y="72375"/>
                    <a:pt x="9859" y="72465"/>
                  </a:cubicBezTo>
                  <a:cubicBezTo>
                    <a:pt x="10013" y="72482"/>
                    <a:pt x="10171" y="72491"/>
                    <a:pt x="10328" y="72491"/>
                  </a:cubicBezTo>
                  <a:cubicBezTo>
                    <a:pt x="11772" y="72491"/>
                    <a:pt x="13235" y="71737"/>
                    <a:pt x="12548" y="70000"/>
                  </a:cubicBezTo>
                  <a:lnTo>
                    <a:pt x="12548" y="70000"/>
                  </a:lnTo>
                  <a:lnTo>
                    <a:pt x="12548" y="70045"/>
                  </a:lnTo>
                  <a:cubicBezTo>
                    <a:pt x="12548" y="70000"/>
                    <a:pt x="12458" y="69910"/>
                    <a:pt x="12458" y="69821"/>
                  </a:cubicBezTo>
                  <a:cubicBezTo>
                    <a:pt x="12548" y="69821"/>
                    <a:pt x="12638" y="69776"/>
                    <a:pt x="12683" y="69731"/>
                  </a:cubicBezTo>
                  <a:cubicBezTo>
                    <a:pt x="14042" y="69094"/>
                    <a:pt x="12502" y="67249"/>
                    <a:pt x="11308" y="67249"/>
                  </a:cubicBezTo>
                  <a:cubicBezTo>
                    <a:pt x="11242" y="67249"/>
                    <a:pt x="11177" y="67254"/>
                    <a:pt x="11114" y="67266"/>
                  </a:cubicBezTo>
                  <a:cubicBezTo>
                    <a:pt x="11428" y="65787"/>
                    <a:pt x="11204" y="63950"/>
                    <a:pt x="11293" y="62381"/>
                  </a:cubicBezTo>
                  <a:cubicBezTo>
                    <a:pt x="13803" y="59693"/>
                    <a:pt x="16357" y="57810"/>
                    <a:pt x="18239" y="54673"/>
                  </a:cubicBezTo>
                  <a:cubicBezTo>
                    <a:pt x="19584" y="54360"/>
                    <a:pt x="20928" y="54001"/>
                    <a:pt x="22228" y="53553"/>
                  </a:cubicBezTo>
                  <a:cubicBezTo>
                    <a:pt x="26933" y="55839"/>
                    <a:pt x="33476" y="56107"/>
                    <a:pt x="38630" y="56556"/>
                  </a:cubicBezTo>
                  <a:cubicBezTo>
                    <a:pt x="42618" y="58572"/>
                    <a:pt x="50192" y="60768"/>
                    <a:pt x="53239" y="63502"/>
                  </a:cubicBezTo>
                  <a:cubicBezTo>
                    <a:pt x="54270" y="64891"/>
                    <a:pt x="54897" y="69059"/>
                    <a:pt x="56779" y="69372"/>
                  </a:cubicBezTo>
                  <a:lnTo>
                    <a:pt x="56779" y="69328"/>
                  </a:lnTo>
                  <a:cubicBezTo>
                    <a:pt x="57011" y="69366"/>
                    <a:pt x="57275" y="69471"/>
                    <a:pt x="57516" y="69471"/>
                  </a:cubicBezTo>
                  <a:cubicBezTo>
                    <a:pt x="57555" y="69471"/>
                    <a:pt x="57593" y="69468"/>
                    <a:pt x="57631" y="69462"/>
                  </a:cubicBezTo>
                  <a:lnTo>
                    <a:pt x="57900" y="69462"/>
                  </a:lnTo>
                  <a:cubicBezTo>
                    <a:pt x="57956" y="69464"/>
                    <a:pt x="58014" y="69465"/>
                    <a:pt x="58074" y="69465"/>
                  </a:cubicBezTo>
                  <a:cubicBezTo>
                    <a:pt x="59254" y="69465"/>
                    <a:pt x="61066" y="69028"/>
                    <a:pt x="60768" y="67535"/>
                  </a:cubicBezTo>
                  <a:cubicBezTo>
                    <a:pt x="60409" y="65922"/>
                    <a:pt x="55166" y="61171"/>
                    <a:pt x="55166" y="61171"/>
                  </a:cubicBezTo>
                  <a:cubicBezTo>
                    <a:pt x="51979" y="57219"/>
                    <a:pt x="48026" y="51575"/>
                    <a:pt x="42467" y="51575"/>
                  </a:cubicBezTo>
                  <a:cubicBezTo>
                    <a:pt x="42163" y="51575"/>
                    <a:pt x="41856" y="51591"/>
                    <a:pt x="41543" y="51626"/>
                  </a:cubicBezTo>
                  <a:cubicBezTo>
                    <a:pt x="41453" y="51536"/>
                    <a:pt x="41319" y="51492"/>
                    <a:pt x="41184" y="51357"/>
                  </a:cubicBezTo>
                  <a:lnTo>
                    <a:pt x="41139" y="51357"/>
                  </a:lnTo>
                  <a:cubicBezTo>
                    <a:pt x="38719" y="49475"/>
                    <a:pt x="35538" y="48355"/>
                    <a:pt x="32849" y="47010"/>
                  </a:cubicBezTo>
                  <a:lnTo>
                    <a:pt x="30115" y="45576"/>
                  </a:lnTo>
                  <a:lnTo>
                    <a:pt x="30070" y="45576"/>
                  </a:lnTo>
                  <a:cubicBezTo>
                    <a:pt x="28367" y="44635"/>
                    <a:pt x="26530" y="44187"/>
                    <a:pt x="24782" y="43470"/>
                  </a:cubicBezTo>
                  <a:lnTo>
                    <a:pt x="24289" y="43111"/>
                  </a:lnTo>
                  <a:cubicBezTo>
                    <a:pt x="27874" y="42618"/>
                    <a:pt x="28726" y="39123"/>
                    <a:pt x="25141" y="37241"/>
                  </a:cubicBezTo>
                  <a:lnTo>
                    <a:pt x="25141" y="36882"/>
                  </a:lnTo>
                  <a:cubicBezTo>
                    <a:pt x="25477" y="36397"/>
                    <a:pt x="26544" y="36230"/>
                    <a:pt x="27839" y="36230"/>
                  </a:cubicBezTo>
                  <a:cubicBezTo>
                    <a:pt x="29654" y="36230"/>
                    <a:pt x="31919" y="36557"/>
                    <a:pt x="33252" y="36793"/>
                  </a:cubicBezTo>
                  <a:cubicBezTo>
                    <a:pt x="35986" y="40781"/>
                    <a:pt x="40467" y="41364"/>
                    <a:pt x="42618" y="46472"/>
                  </a:cubicBezTo>
                  <a:cubicBezTo>
                    <a:pt x="41767" y="46831"/>
                    <a:pt x="41408" y="49027"/>
                    <a:pt x="42529" y="49296"/>
                  </a:cubicBezTo>
                  <a:cubicBezTo>
                    <a:pt x="42807" y="50209"/>
                    <a:pt x="43718" y="50947"/>
                    <a:pt x="44702" y="50947"/>
                  </a:cubicBezTo>
                  <a:cubicBezTo>
                    <a:pt x="44828" y="50947"/>
                    <a:pt x="44956" y="50935"/>
                    <a:pt x="45083" y="50909"/>
                  </a:cubicBezTo>
                  <a:lnTo>
                    <a:pt x="45441" y="50864"/>
                  </a:lnTo>
                  <a:cubicBezTo>
                    <a:pt x="45666" y="50775"/>
                    <a:pt x="45890" y="50730"/>
                    <a:pt x="46069" y="50685"/>
                  </a:cubicBezTo>
                  <a:lnTo>
                    <a:pt x="46427" y="50506"/>
                  </a:lnTo>
                  <a:cubicBezTo>
                    <a:pt x="48578" y="49609"/>
                    <a:pt x="47234" y="47727"/>
                    <a:pt x="45621" y="45397"/>
                  </a:cubicBezTo>
                  <a:lnTo>
                    <a:pt x="45576" y="45397"/>
                  </a:lnTo>
                  <a:cubicBezTo>
                    <a:pt x="45486" y="44590"/>
                    <a:pt x="45083" y="43515"/>
                    <a:pt x="44635" y="42484"/>
                  </a:cubicBezTo>
                  <a:lnTo>
                    <a:pt x="44680" y="42484"/>
                  </a:lnTo>
                  <a:cubicBezTo>
                    <a:pt x="44142" y="41274"/>
                    <a:pt x="43514" y="40109"/>
                    <a:pt x="42708" y="38989"/>
                  </a:cubicBezTo>
                  <a:lnTo>
                    <a:pt x="42663" y="38989"/>
                  </a:lnTo>
                  <a:cubicBezTo>
                    <a:pt x="41812" y="37644"/>
                    <a:pt x="40826" y="36345"/>
                    <a:pt x="39660" y="35269"/>
                  </a:cubicBezTo>
                  <a:lnTo>
                    <a:pt x="39705" y="35269"/>
                  </a:lnTo>
                  <a:cubicBezTo>
                    <a:pt x="37958" y="33701"/>
                    <a:pt x="35896" y="32491"/>
                    <a:pt x="33611" y="31908"/>
                  </a:cubicBezTo>
                  <a:cubicBezTo>
                    <a:pt x="31635" y="31221"/>
                    <a:pt x="29220" y="30643"/>
                    <a:pt x="26716" y="30643"/>
                  </a:cubicBezTo>
                  <a:cubicBezTo>
                    <a:pt x="25302" y="30643"/>
                    <a:pt x="23859" y="30828"/>
                    <a:pt x="22452" y="31281"/>
                  </a:cubicBezTo>
                  <a:cubicBezTo>
                    <a:pt x="22676" y="29847"/>
                    <a:pt x="22721" y="28457"/>
                    <a:pt x="22631" y="27202"/>
                  </a:cubicBezTo>
                  <a:cubicBezTo>
                    <a:pt x="18598" y="16402"/>
                    <a:pt x="25096" y="16940"/>
                    <a:pt x="22497" y="4258"/>
                  </a:cubicBezTo>
                  <a:lnTo>
                    <a:pt x="22497" y="4258"/>
                  </a:lnTo>
                  <a:cubicBezTo>
                    <a:pt x="22318" y="8963"/>
                    <a:pt x="20839" y="12235"/>
                    <a:pt x="18239" y="14117"/>
                  </a:cubicBezTo>
                  <a:cubicBezTo>
                    <a:pt x="19763" y="9725"/>
                    <a:pt x="21556" y="4796"/>
                    <a:pt x="20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grpSp>
        <p:nvGrpSpPr>
          <p:cNvPr id="442" name="Google Shape;442;p38"/>
          <p:cNvGrpSpPr/>
          <p:nvPr/>
        </p:nvGrpSpPr>
        <p:grpSpPr>
          <a:xfrm>
            <a:off x="341458" y="-708847"/>
            <a:ext cx="5071522" cy="5444574"/>
            <a:chOff x="383446" y="-720012"/>
            <a:chExt cx="4918555" cy="5280355"/>
          </a:xfrm>
        </p:grpSpPr>
        <p:pic>
          <p:nvPicPr>
            <p:cNvPr id="443" name="Google Shape;443;p38"/>
            <p:cNvPicPr preferRelativeResize="0"/>
            <p:nvPr/>
          </p:nvPicPr>
          <p:blipFill>
            <a:blip r:embed="rId3">
              <a:alphaModFix amt="82000"/>
            </a:blip>
            <a:stretch>
              <a:fillRect/>
            </a:stretch>
          </p:blipFill>
          <p:spPr>
            <a:xfrm rot="-3048492">
              <a:off x="1825624" y="534608"/>
              <a:ext cx="3749031" cy="1076910"/>
            </a:xfrm>
            <a:prstGeom prst="rect">
              <a:avLst/>
            </a:prstGeom>
            <a:noFill/>
            <a:ln>
              <a:noFill/>
            </a:ln>
          </p:spPr>
        </p:pic>
        <p:sp>
          <p:nvSpPr>
            <p:cNvPr id="444" name="Google Shape;444;p38"/>
            <p:cNvSpPr/>
            <p:nvPr/>
          </p:nvSpPr>
          <p:spPr>
            <a:xfrm flipH="1">
              <a:off x="383446" y="2016994"/>
              <a:ext cx="2700029" cy="2543348"/>
            </a:xfrm>
            <a:custGeom>
              <a:rect b="b" l="l" r="r" t="t"/>
              <a:pathLst>
                <a:path extrusionOk="0" h="102122" w="108424">
                  <a:moveTo>
                    <a:pt x="42748" y="68040"/>
                  </a:moveTo>
                  <a:cubicBezTo>
                    <a:pt x="43412" y="68371"/>
                    <a:pt x="44158" y="68579"/>
                    <a:pt x="44863" y="68703"/>
                  </a:cubicBezTo>
                  <a:lnTo>
                    <a:pt x="44987" y="69200"/>
                  </a:lnTo>
                  <a:cubicBezTo>
                    <a:pt x="44407" y="69283"/>
                    <a:pt x="43785" y="69408"/>
                    <a:pt x="43121" y="69532"/>
                  </a:cubicBezTo>
                  <a:cubicBezTo>
                    <a:pt x="42997" y="69532"/>
                    <a:pt x="42914" y="69615"/>
                    <a:pt x="42748" y="69615"/>
                  </a:cubicBezTo>
                  <a:cubicBezTo>
                    <a:pt x="42624" y="69325"/>
                    <a:pt x="42582" y="69076"/>
                    <a:pt x="42499" y="68827"/>
                  </a:cubicBezTo>
                  <a:lnTo>
                    <a:pt x="42748" y="68040"/>
                  </a:lnTo>
                  <a:close/>
                  <a:moveTo>
                    <a:pt x="42292" y="69449"/>
                  </a:moveTo>
                  <a:lnTo>
                    <a:pt x="42582" y="69615"/>
                  </a:lnTo>
                  <a:cubicBezTo>
                    <a:pt x="42499" y="69615"/>
                    <a:pt x="42334" y="69657"/>
                    <a:pt x="42209" y="69657"/>
                  </a:cubicBezTo>
                  <a:lnTo>
                    <a:pt x="42292" y="69449"/>
                  </a:lnTo>
                  <a:close/>
                  <a:moveTo>
                    <a:pt x="58255" y="68205"/>
                  </a:moveTo>
                  <a:lnTo>
                    <a:pt x="58255" y="68205"/>
                  </a:lnTo>
                  <a:cubicBezTo>
                    <a:pt x="58918" y="68413"/>
                    <a:pt x="59623" y="68661"/>
                    <a:pt x="60452" y="68993"/>
                  </a:cubicBezTo>
                  <a:lnTo>
                    <a:pt x="59789" y="69242"/>
                  </a:lnTo>
                  <a:lnTo>
                    <a:pt x="58379" y="69698"/>
                  </a:lnTo>
                  <a:cubicBezTo>
                    <a:pt x="58338" y="69159"/>
                    <a:pt x="58296" y="68703"/>
                    <a:pt x="58255" y="68205"/>
                  </a:cubicBezTo>
                  <a:close/>
                  <a:moveTo>
                    <a:pt x="52948" y="69200"/>
                  </a:moveTo>
                  <a:cubicBezTo>
                    <a:pt x="54565" y="69325"/>
                    <a:pt x="56182" y="69615"/>
                    <a:pt x="57757" y="69947"/>
                  </a:cubicBezTo>
                  <a:cubicBezTo>
                    <a:pt x="57674" y="69947"/>
                    <a:pt x="57509" y="70030"/>
                    <a:pt x="57301" y="70071"/>
                  </a:cubicBezTo>
                  <a:cubicBezTo>
                    <a:pt x="56804" y="70237"/>
                    <a:pt x="56223" y="70361"/>
                    <a:pt x="55684" y="70486"/>
                  </a:cubicBezTo>
                  <a:cubicBezTo>
                    <a:pt x="54855" y="70693"/>
                    <a:pt x="54026" y="70859"/>
                    <a:pt x="53197" y="70983"/>
                  </a:cubicBezTo>
                  <a:cubicBezTo>
                    <a:pt x="52906" y="71066"/>
                    <a:pt x="52575" y="71108"/>
                    <a:pt x="52326" y="71149"/>
                  </a:cubicBezTo>
                  <a:lnTo>
                    <a:pt x="52948" y="69200"/>
                  </a:lnTo>
                  <a:close/>
                  <a:moveTo>
                    <a:pt x="74733" y="87622"/>
                  </a:moveTo>
                  <a:cubicBezTo>
                    <a:pt x="74731" y="87622"/>
                    <a:pt x="74726" y="87629"/>
                    <a:pt x="74715" y="87651"/>
                  </a:cubicBezTo>
                  <a:cubicBezTo>
                    <a:pt x="74715" y="87657"/>
                    <a:pt x="74716" y="87660"/>
                    <a:pt x="74718" y="87660"/>
                  </a:cubicBezTo>
                  <a:cubicBezTo>
                    <a:pt x="74723" y="87660"/>
                    <a:pt x="74737" y="87622"/>
                    <a:pt x="74733" y="87622"/>
                  </a:cubicBezTo>
                  <a:close/>
                  <a:moveTo>
                    <a:pt x="74719" y="87756"/>
                  </a:moveTo>
                  <a:cubicBezTo>
                    <a:pt x="74717" y="87761"/>
                    <a:pt x="74715" y="87768"/>
                    <a:pt x="74715" y="87776"/>
                  </a:cubicBezTo>
                  <a:lnTo>
                    <a:pt x="74719" y="87756"/>
                  </a:lnTo>
                  <a:close/>
                  <a:moveTo>
                    <a:pt x="4434" y="0"/>
                  </a:moveTo>
                  <a:cubicBezTo>
                    <a:pt x="4182" y="0"/>
                    <a:pt x="3912" y="158"/>
                    <a:pt x="3815" y="415"/>
                  </a:cubicBezTo>
                  <a:lnTo>
                    <a:pt x="2903" y="2985"/>
                  </a:lnTo>
                  <a:cubicBezTo>
                    <a:pt x="2903" y="3027"/>
                    <a:pt x="2820" y="3110"/>
                    <a:pt x="2820" y="3151"/>
                  </a:cubicBezTo>
                  <a:cubicBezTo>
                    <a:pt x="2696" y="3566"/>
                    <a:pt x="2571" y="4022"/>
                    <a:pt x="2613" y="4436"/>
                  </a:cubicBezTo>
                  <a:lnTo>
                    <a:pt x="2613" y="4561"/>
                  </a:lnTo>
                  <a:lnTo>
                    <a:pt x="2613" y="4602"/>
                  </a:lnTo>
                  <a:cubicBezTo>
                    <a:pt x="2613" y="4685"/>
                    <a:pt x="2613" y="4810"/>
                    <a:pt x="2696" y="4893"/>
                  </a:cubicBezTo>
                  <a:cubicBezTo>
                    <a:pt x="2696" y="4976"/>
                    <a:pt x="2737" y="5017"/>
                    <a:pt x="2737" y="5058"/>
                  </a:cubicBezTo>
                  <a:cubicBezTo>
                    <a:pt x="2737" y="5100"/>
                    <a:pt x="2737" y="5183"/>
                    <a:pt x="2779" y="5224"/>
                  </a:cubicBezTo>
                  <a:cubicBezTo>
                    <a:pt x="2903" y="5473"/>
                    <a:pt x="2986" y="5722"/>
                    <a:pt x="3152" y="5929"/>
                  </a:cubicBezTo>
                  <a:cubicBezTo>
                    <a:pt x="4562" y="7339"/>
                    <a:pt x="5805" y="9329"/>
                    <a:pt x="6966" y="11527"/>
                  </a:cubicBezTo>
                  <a:cubicBezTo>
                    <a:pt x="7422" y="12439"/>
                    <a:pt x="7920" y="13351"/>
                    <a:pt x="8335" y="14305"/>
                  </a:cubicBezTo>
                  <a:cubicBezTo>
                    <a:pt x="5805" y="12148"/>
                    <a:pt x="3567" y="9619"/>
                    <a:pt x="1867" y="6758"/>
                  </a:cubicBezTo>
                  <a:lnTo>
                    <a:pt x="1867" y="7173"/>
                  </a:lnTo>
                  <a:cubicBezTo>
                    <a:pt x="1659" y="8707"/>
                    <a:pt x="1991" y="10241"/>
                    <a:pt x="2903" y="11485"/>
                  </a:cubicBezTo>
                  <a:cubicBezTo>
                    <a:pt x="5308" y="14180"/>
                    <a:pt x="7174" y="18575"/>
                    <a:pt x="8957" y="21851"/>
                  </a:cubicBezTo>
                  <a:cubicBezTo>
                    <a:pt x="9122" y="21643"/>
                    <a:pt x="9205" y="21477"/>
                    <a:pt x="9330" y="21270"/>
                  </a:cubicBezTo>
                  <a:cubicBezTo>
                    <a:pt x="9371" y="21685"/>
                    <a:pt x="9330" y="22099"/>
                    <a:pt x="9371" y="22514"/>
                  </a:cubicBezTo>
                  <a:cubicBezTo>
                    <a:pt x="9371" y="23426"/>
                    <a:pt x="9330" y="24338"/>
                    <a:pt x="9247" y="25333"/>
                  </a:cubicBezTo>
                  <a:cubicBezTo>
                    <a:pt x="9164" y="26329"/>
                    <a:pt x="9040" y="27365"/>
                    <a:pt x="8915" y="28402"/>
                  </a:cubicBezTo>
                  <a:cubicBezTo>
                    <a:pt x="8749" y="29480"/>
                    <a:pt x="8542" y="30558"/>
                    <a:pt x="8376" y="31719"/>
                  </a:cubicBezTo>
                  <a:cubicBezTo>
                    <a:pt x="7713" y="35782"/>
                    <a:pt x="6925" y="40011"/>
                    <a:pt x="7091" y="44199"/>
                  </a:cubicBezTo>
                  <a:cubicBezTo>
                    <a:pt x="7091" y="44655"/>
                    <a:pt x="7132" y="45194"/>
                    <a:pt x="7174" y="45650"/>
                  </a:cubicBezTo>
                  <a:lnTo>
                    <a:pt x="7174" y="45857"/>
                  </a:lnTo>
                  <a:cubicBezTo>
                    <a:pt x="7257" y="46272"/>
                    <a:pt x="7298" y="46728"/>
                    <a:pt x="7340" y="47143"/>
                  </a:cubicBezTo>
                  <a:lnTo>
                    <a:pt x="7340" y="47308"/>
                  </a:lnTo>
                  <a:cubicBezTo>
                    <a:pt x="7381" y="47723"/>
                    <a:pt x="7505" y="48138"/>
                    <a:pt x="7588" y="48552"/>
                  </a:cubicBezTo>
                  <a:lnTo>
                    <a:pt x="7588" y="48594"/>
                  </a:lnTo>
                  <a:lnTo>
                    <a:pt x="7588" y="48760"/>
                  </a:lnTo>
                  <a:lnTo>
                    <a:pt x="7588" y="48801"/>
                  </a:lnTo>
                  <a:lnTo>
                    <a:pt x="9330" y="54730"/>
                  </a:lnTo>
                  <a:cubicBezTo>
                    <a:pt x="9869" y="56720"/>
                    <a:pt x="10864" y="58545"/>
                    <a:pt x="12232" y="60203"/>
                  </a:cubicBezTo>
                  <a:lnTo>
                    <a:pt x="11652" y="60369"/>
                  </a:lnTo>
                  <a:cubicBezTo>
                    <a:pt x="10988" y="60535"/>
                    <a:pt x="10283" y="60701"/>
                    <a:pt x="9579" y="60825"/>
                  </a:cubicBezTo>
                  <a:lnTo>
                    <a:pt x="8542" y="60991"/>
                  </a:lnTo>
                  <a:cubicBezTo>
                    <a:pt x="8169" y="61032"/>
                    <a:pt x="7879" y="61115"/>
                    <a:pt x="7505" y="61115"/>
                  </a:cubicBezTo>
                  <a:cubicBezTo>
                    <a:pt x="7132" y="61157"/>
                    <a:pt x="6759" y="61157"/>
                    <a:pt x="6469" y="61198"/>
                  </a:cubicBezTo>
                  <a:lnTo>
                    <a:pt x="5432" y="61240"/>
                  </a:lnTo>
                  <a:lnTo>
                    <a:pt x="4396" y="61240"/>
                  </a:lnTo>
                  <a:cubicBezTo>
                    <a:pt x="4064" y="61240"/>
                    <a:pt x="3649" y="61198"/>
                    <a:pt x="3318" y="61198"/>
                  </a:cubicBezTo>
                  <a:lnTo>
                    <a:pt x="1" y="60867"/>
                  </a:lnTo>
                  <a:lnTo>
                    <a:pt x="1659" y="63976"/>
                  </a:lnTo>
                  <a:lnTo>
                    <a:pt x="2530" y="65801"/>
                  </a:lnTo>
                  <a:cubicBezTo>
                    <a:pt x="2820" y="66423"/>
                    <a:pt x="3152" y="67003"/>
                    <a:pt x="3401" y="67625"/>
                  </a:cubicBezTo>
                  <a:lnTo>
                    <a:pt x="3815" y="68579"/>
                  </a:lnTo>
                  <a:cubicBezTo>
                    <a:pt x="3981" y="68869"/>
                    <a:pt x="4064" y="69159"/>
                    <a:pt x="4230" y="69491"/>
                  </a:cubicBezTo>
                  <a:lnTo>
                    <a:pt x="4645" y="70444"/>
                  </a:lnTo>
                  <a:cubicBezTo>
                    <a:pt x="4686" y="70569"/>
                    <a:pt x="4810" y="70735"/>
                    <a:pt x="4852" y="70900"/>
                  </a:cubicBezTo>
                  <a:lnTo>
                    <a:pt x="5059" y="71357"/>
                  </a:lnTo>
                  <a:lnTo>
                    <a:pt x="5432" y="72227"/>
                  </a:lnTo>
                  <a:lnTo>
                    <a:pt x="5930" y="72186"/>
                  </a:lnTo>
                  <a:lnTo>
                    <a:pt x="10491" y="71813"/>
                  </a:lnTo>
                  <a:lnTo>
                    <a:pt x="10491" y="71771"/>
                  </a:lnTo>
                  <a:lnTo>
                    <a:pt x="6883" y="70320"/>
                  </a:lnTo>
                  <a:cubicBezTo>
                    <a:pt x="6842" y="70196"/>
                    <a:pt x="6759" y="70071"/>
                    <a:pt x="6718" y="69905"/>
                  </a:cubicBezTo>
                  <a:cubicBezTo>
                    <a:pt x="6676" y="69739"/>
                    <a:pt x="6635" y="69574"/>
                    <a:pt x="6552" y="69366"/>
                  </a:cubicBezTo>
                  <a:cubicBezTo>
                    <a:pt x="6510" y="69242"/>
                    <a:pt x="6469" y="69076"/>
                    <a:pt x="6386" y="68869"/>
                  </a:cubicBezTo>
                  <a:lnTo>
                    <a:pt x="6262" y="68330"/>
                  </a:lnTo>
                  <a:cubicBezTo>
                    <a:pt x="6179" y="68205"/>
                    <a:pt x="6179" y="67998"/>
                    <a:pt x="6137" y="67832"/>
                  </a:cubicBezTo>
                  <a:cubicBezTo>
                    <a:pt x="6096" y="67666"/>
                    <a:pt x="6054" y="67459"/>
                    <a:pt x="6054" y="67293"/>
                  </a:cubicBezTo>
                  <a:lnTo>
                    <a:pt x="5930" y="66796"/>
                  </a:lnTo>
                  <a:cubicBezTo>
                    <a:pt x="5888" y="66423"/>
                    <a:pt x="5805" y="66049"/>
                    <a:pt x="5723" y="65759"/>
                  </a:cubicBezTo>
                  <a:cubicBezTo>
                    <a:pt x="5681" y="65593"/>
                    <a:pt x="5681" y="65386"/>
                    <a:pt x="5640" y="65220"/>
                  </a:cubicBezTo>
                  <a:lnTo>
                    <a:pt x="5598" y="64888"/>
                  </a:lnTo>
                  <a:lnTo>
                    <a:pt x="5805" y="64805"/>
                  </a:lnTo>
                  <a:lnTo>
                    <a:pt x="6883" y="64681"/>
                  </a:lnTo>
                  <a:cubicBezTo>
                    <a:pt x="7257" y="64598"/>
                    <a:pt x="7588" y="64557"/>
                    <a:pt x="7961" y="64557"/>
                  </a:cubicBezTo>
                  <a:cubicBezTo>
                    <a:pt x="8335" y="64515"/>
                    <a:pt x="8708" y="64474"/>
                    <a:pt x="9040" y="64474"/>
                  </a:cubicBezTo>
                  <a:lnTo>
                    <a:pt x="10159" y="64349"/>
                  </a:lnTo>
                  <a:cubicBezTo>
                    <a:pt x="10491" y="64308"/>
                    <a:pt x="10864" y="64308"/>
                    <a:pt x="11237" y="64266"/>
                  </a:cubicBezTo>
                  <a:lnTo>
                    <a:pt x="12315" y="64142"/>
                  </a:lnTo>
                  <a:lnTo>
                    <a:pt x="13393" y="64059"/>
                  </a:lnTo>
                  <a:cubicBezTo>
                    <a:pt x="13766" y="63976"/>
                    <a:pt x="14139" y="63935"/>
                    <a:pt x="14512" y="63935"/>
                  </a:cubicBezTo>
                  <a:lnTo>
                    <a:pt x="15632" y="63852"/>
                  </a:lnTo>
                  <a:cubicBezTo>
                    <a:pt x="15881" y="63769"/>
                    <a:pt x="16088" y="63769"/>
                    <a:pt x="16378" y="63769"/>
                  </a:cubicBezTo>
                  <a:cubicBezTo>
                    <a:pt x="18534" y="65137"/>
                    <a:pt x="21188" y="66049"/>
                    <a:pt x="24298" y="66588"/>
                  </a:cubicBezTo>
                  <a:lnTo>
                    <a:pt x="24298" y="66630"/>
                  </a:lnTo>
                  <a:cubicBezTo>
                    <a:pt x="24380" y="67003"/>
                    <a:pt x="24380" y="67418"/>
                    <a:pt x="24505" y="67791"/>
                  </a:cubicBezTo>
                  <a:cubicBezTo>
                    <a:pt x="24546" y="68122"/>
                    <a:pt x="24588" y="68537"/>
                    <a:pt x="24671" y="68910"/>
                  </a:cubicBezTo>
                  <a:cubicBezTo>
                    <a:pt x="24712" y="69283"/>
                    <a:pt x="24754" y="69698"/>
                    <a:pt x="24754" y="70071"/>
                  </a:cubicBezTo>
                  <a:lnTo>
                    <a:pt x="24878" y="71191"/>
                  </a:lnTo>
                  <a:cubicBezTo>
                    <a:pt x="24919" y="71978"/>
                    <a:pt x="24961" y="72683"/>
                    <a:pt x="24961" y="73430"/>
                  </a:cubicBezTo>
                  <a:lnTo>
                    <a:pt x="24961" y="74549"/>
                  </a:lnTo>
                  <a:lnTo>
                    <a:pt x="24961" y="75710"/>
                  </a:lnTo>
                  <a:cubicBezTo>
                    <a:pt x="24961" y="76083"/>
                    <a:pt x="24961" y="76415"/>
                    <a:pt x="24919" y="76830"/>
                  </a:cubicBezTo>
                  <a:cubicBezTo>
                    <a:pt x="24878" y="77203"/>
                    <a:pt x="24919" y="77576"/>
                    <a:pt x="24878" y="77949"/>
                  </a:cubicBezTo>
                  <a:lnTo>
                    <a:pt x="24795" y="79068"/>
                  </a:lnTo>
                  <a:lnTo>
                    <a:pt x="24712" y="80146"/>
                  </a:lnTo>
                  <a:lnTo>
                    <a:pt x="24546" y="81266"/>
                  </a:lnTo>
                  <a:lnTo>
                    <a:pt x="24546" y="81307"/>
                  </a:lnTo>
                  <a:lnTo>
                    <a:pt x="23759" y="81805"/>
                  </a:lnTo>
                  <a:lnTo>
                    <a:pt x="22846" y="82427"/>
                  </a:lnTo>
                  <a:lnTo>
                    <a:pt x="21893" y="83049"/>
                  </a:lnTo>
                  <a:lnTo>
                    <a:pt x="20027" y="84376"/>
                  </a:lnTo>
                  <a:lnTo>
                    <a:pt x="19115" y="84998"/>
                  </a:lnTo>
                  <a:lnTo>
                    <a:pt x="18161" y="85661"/>
                  </a:lnTo>
                  <a:lnTo>
                    <a:pt x="18244" y="85661"/>
                  </a:lnTo>
                  <a:cubicBezTo>
                    <a:pt x="18576" y="85620"/>
                    <a:pt x="18949" y="85537"/>
                    <a:pt x="19322" y="85454"/>
                  </a:cubicBezTo>
                  <a:cubicBezTo>
                    <a:pt x="19695" y="85412"/>
                    <a:pt x="20027" y="85329"/>
                    <a:pt x="20442" y="85288"/>
                  </a:cubicBezTo>
                  <a:cubicBezTo>
                    <a:pt x="20815" y="85246"/>
                    <a:pt x="21188" y="85205"/>
                    <a:pt x="21602" y="85205"/>
                  </a:cubicBezTo>
                  <a:lnTo>
                    <a:pt x="22722" y="85080"/>
                  </a:lnTo>
                  <a:cubicBezTo>
                    <a:pt x="23095" y="85039"/>
                    <a:pt x="23510" y="85039"/>
                    <a:pt x="23883" y="84998"/>
                  </a:cubicBezTo>
                  <a:cubicBezTo>
                    <a:pt x="24215" y="84998"/>
                    <a:pt x="24629" y="84915"/>
                    <a:pt x="25002" y="84915"/>
                  </a:cubicBezTo>
                  <a:lnTo>
                    <a:pt x="26744" y="84915"/>
                  </a:lnTo>
                  <a:cubicBezTo>
                    <a:pt x="26868" y="84915"/>
                    <a:pt x="27158" y="84915"/>
                    <a:pt x="27283" y="84998"/>
                  </a:cubicBezTo>
                  <a:lnTo>
                    <a:pt x="28029" y="85039"/>
                  </a:lnTo>
                  <a:lnTo>
                    <a:pt x="28029" y="85080"/>
                  </a:lnTo>
                  <a:lnTo>
                    <a:pt x="29107" y="85205"/>
                  </a:lnTo>
                  <a:lnTo>
                    <a:pt x="29066" y="84666"/>
                  </a:lnTo>
                  <a:lnTo>
                    <a:pt x="29066" y="84334"/>
                  </a:lnTo>
                  <a:lnTo>
                    <a:pt x="28941" y="82551"/>
                  </a:lnTo>
                  <a:lnTo>
                    <a:pt x="28900" y="81971"/>
                  </a:lnTo>
                  <a:lnTo>
                    <a:pt x="28900" y="81432"/>
                  </a:lnTo>
                  <a:lnTo>
                    <a:pt x="28900" y="80271"/>
                  </a:lnTo>
                  <a:lnTo>
                    <a:pt x="28941" y="79151"/>
                  </a:lnTo>
                  <a:lnTo>
                    <a:pt x="29066" y="78032"/>
                  </a:lnTo>
                  <a:cubicBezTo>
                    <a:pt x="29107" y="77700"/>
                    <a:pt x="29149" y="77327"/>
                    <a:pt x="29149" y="76954"/>
                  </a:cubicBezTo>
                  <a:lnTo>
                    <a:pt x="29314" y="75876"/>
                  </a:lnTo>
                  <a:lnTo>
                    <a:pt x="29522" y="74756"/>
                  </a:lnTo>
                  <a:cubicBezTo>
                    <a:pt x="29563" y="74425"/>
                    <a:pt x="29646" y="74052"/>
                    <a:pt x="29729" y="73678"/>
                  </a:cubicBezTo>
                  <a:cubicBezTo>
                    <a:pt x="29895" y="72974"/>
                    <a:pt x="29978" y="72227"/>
                    <a:pt x="30185" y="71522"/>
                  </a:cubicBezTo>
                  <a:lnTo>
                    <a:pt x="30434" y="70361"/>
                  </a:lnTo>
                  <a:cubicBezTo>
                    <a:pt x="30558" y="69988"/>
                    <a:pt x="30641" y="69657"/>
                    <a:pt x="30724" y="69283"/>
                  </a:cubicBezTo>
                  <a:lnTo>
                    <a:pt x="31014" y="68205"/>
                  </a:lnTo>
                  <a:cubicBezTo>
                    <a:pt x="31097" y="68081"/>
                    <a:pt x="31097" y="67915"/>
                    <a:pt x="31139" y="67832"/>
                  </a:cubicBezTo>
                  <a:cubicBezTo>
                    <a:pt x="32466" y="68247"/>
                    <a:pt x="33792" y="68703"/>
                    <a:pt x="35078" y="69242"/>
                  </a:cubicBezTo>
                  <a:lnTo>
                    <a:pt x="35783" y="72559"/>
                  </a:lnTo>
                  <a:lnTo>
                    <a:pt x="36197" y="74300"/>
                  </a:lnTo>
                  <a:cubicBezTo>
                    <a:pt x="36370" y="75097"/>
                    <a:pt x="37065" y="75605"/>
                    <a:pt x="37821" y="75605"/>
                  </a:cubicBezTo>
                  <a:cubicBezTo>
                    <a:pt x="37969" y="75605"/>
                    <a:pt x="38120" y="75585"/>
                    <a:pt x="38270" y="75544"/>
                  </a:cubicBezTo>
                  <a:cubicBezTo>
                    <a:pt x="38436" y="75503"/>
                    <a:pt x="38519" y="75503"/>
                    <a:pt x="38643" y="75378"/>
                  </a:cubicBezTo>
                  <a:lnTo>
                    <a:pt x="38975" y="75254"/>
                  </a:lnTo>
                  <a:cubicBezTo>
                    <a:pt x="39141" y="75130"/>
                    <a:pt x="39390" y="75088"/>
                    <a:pt x="39514" y="74964"/>
                  </a:cubicBezTo>
                  <a:cubicBezTo>
                    <a:pt x="39721" y="74881"/>
                    <a:pt x="39929" y="74839"/>
                    <a:pt x="40095" y="74756"/>
                  </a:cubicBezTo>
                  <a:cubicBezTo>
                    <a:pt x="40302" y="74715"/>
                    <a:pt x="40509" y="74632"/>
                    <a:pt x="40716" y="74549"/>
                  </a:cubicBezTo>
                  <a:lnTo>
                    <a:pt x="41338" y="74342"/>
                  </a:lnTo>
                  <a:cubicBezTo>
                    <a:pt x="42126" y="74093"/>
                    <a:pt x="42955" y="73927"/>
                    <a:pt x="43785" y="73720"/>
                  </a:cubicBezTo>
                  <a:cubicBezTo>
                    <a:pt x="44033" y="73678"/>
                    <a:pt x="44282" y="73637"/>
                    <a:pt x="44614" y="73595"/>
                  </a:cubicBezTo>
                  <a:lnTo>
                    <a:pt x="44614" y="73595"/>
                  </a:lnTo>
                  <a:cubicBezTo>
                    <a:pt x="43785" y="75751"/>
                    <a:pt x="43163" y="77949"/>
                    <a:pt x="42624" y="80229"/>
                  </a:cubicBezTo>
                  <a:lnTo>
                    <a:pt x="36529" y="83795"/>
                  </a:lnTo>
                  <a:lnTo>
                    <a:pt x="36529" y="83837"/>
                  </a:lnTo>
                  <a:lnTo>
                    <a:pt x="44697" y="82800"/>
                  </a:lnTo>
                  <a:lnTo>
                    <a:pt x="45443" y="82717"/>
                  </a:lnTo>
                  <a:lnTo>
                    <a:pt x="45816" y="81598"/>
                  </a:lnTo>
                  <a:cubicBezTo>
                    <a:pt x="46314" y="80022"/>
                    <a:pt x="46936" y="78447"/>
                    <a:pt x="47599" y="76954"/>
                  </a:cubicBezTo>
                  <a:cubicBezTo>
                    <a:pt x="47767" y="76978"/>
                    <a:pt x="47934" y="77002"/>
                    <a:pt x="48094" y="77002"/>
                  </a:cubicBezTo>
                  <a:cubicBezTo>
                    <a:pt x="48211" y="77002"/>
                    <a:pt x="48323" y="76989"/>
                    <a:pt x="48428" y="76954"/>
                  </a:cubicBezTo>
                  <a:cubicBezTo>
                    <a:pt x="48553" y="76912"/>
                    <a:pt x="48719" y="76912"/>
                    <a:pt x="48802" y="76788"/>
                  </a:cubicBezTo>
                  <a:lnTo>
                    <a:pt x="49133" y="76622"/>
                  </a:lnTo>
                  <a:cubicBezTo>
                    <a:pt x="49341" y="76539"/>
                    <a:pt x="49548" y="76415"/>
                    <a:pt x="49672" y="76373"/>
                  </a:cubicBezTo>
                  <a:cubicBezTo>
                    <a:pt x="49880" y="76291"/>
                    <a:pt x="50087" y="76208"/>
                    <a:pt x="50253" y="76166"/>
                  </a:cubicBezTo>
                  <a:cubicBezTo>
                    <a:pt x="50460" y="76125"/>
                    <a:pt x="50667" y="76000"/>
                    <a:pt x="50875" y="75959"/>
                  </a:cubicBezTo>
                  <a:lnTo>
                    <a:pt x="51497" y="75751"/>
                  </a:lnTo>
                  <a:cubicBezTo>
                    <a:pt x="52284" y="75503"/>
                    <a:pt x="53114" y="75295"/>
                    <a:pt x="53943" y="75130"/>
                  </a:cubicBezTo>
                  <a:lnTo>
                    <a:pt x="54772" y="74964"/>
                  </a:lnTo>
                  <a:lnTo>
                    <a:pt x="54772" y="74964"/>
                  </a:lnTo>
                  <a:cubicBezTo>
                    <a:pt x="54565" y="75503"/>
                    <a:pt x="54358" y="76083"/>
                    <a:pt x="54192" y="76581"/>
                  </a:cubicBezTo>
                  <a:lnTo>
                    <a:pt x="54192" y="76705"/>
                  </a:lnTo>
                  <a:cubicBezTo>
                    <a:pt x="54026" y="77161"/>
                    <a:pt x="53901" y="77659"/>
                    <a:pt x="53736" y="78156"/>
                  </a:cubicBezTo>
                  <a:cubicBezTo>
                    <a:pt x="53694" y="78405"/>
                    <a:pt x="53570" y="78654"/>
                    <a:pt x="53528" y="78861"/>
                  </a:cubicBezTo>
                  <a:cubicBezTo>
                    <a:pt x="53487" y="79110"/>
                    <a:pt x="53362" y="79442"/>
                    <a:pt x="53321" y="79690"/>
                  </a:cubicBezTo>
                  <a:cubicBezTo>
                    <a:pt x="53197" y="80022"/>
                    <a:pt x="53155" y="80354"/>
                    <a:pt x="53072" y="80685"/>
                  </a:cubicBezTo>
                  <a:cubicBezTo>
                    <a:pt x="52989" y="80851"/>
                    <a:pt x="52948" y="80976"/>
                    <a:pt x="52948" y="81142"/>
                  </a:cubicBezTo>
                  <a:cubicBezTo>
                    <a:pt x="52906" y="81307"/>
                    <a:pt x="52906" y="81390"/>
                    <a:pt x="52865" y="81556"/>
                  </a:cubicBezTo>
                  <a:lnTo>
                    <a:pt x="52036" y="82012"/>
                  </a:lnTo>
                  <a:lnTo>
                    <a:pt x="46728" y="85122"/>
                  </a:lnTo>
                  <a:lnTo>
                    <a:pt x="46728" y="85205"/>
                  </a:lnTo>
                  <a:lnTo>
                    <a:pt x="54938" y="84210"/>
                  </a:lnTo>
                  <a:lnTo>
                    <a:pt x="55021" y="84210"/>
                  </a:lnTo>
                  <a:lnTo>
                    <a:pt x="55643" y="84168"/>
                  </a:lnTo>
                  <a:lnTo>
                    <a:pt x="56016" y="83049"/>
                  </a:lnTo>
                  <a:cubicBezTo>
                    <a:pt x="57094" y="79607"/>
                    <a:pt x="58670" y="76291"/>
                    <a:pt x="60577" y="73222"/>
                  </a:cubicBezTo>
                  <a:lnTo>
                    <a:pt x="62069" y="70817"/>
                  </a:lnTo>
                  <a:cubicBezTo>
                    <a:pt x="62277" y="70527"/>
                    <a:pt x="62318" y="70113"/>
                    <a:pt x="62235" y="69781"/>
                  </a:cubicBezTo>
                  <a:lnTo>
                    <a:pt x="62235" y="69781"/>
                  </a:lnTo>
                  <a:cubicBezTo>
                    <a:pt x="63355" y="70320"/>
                    <a:pt x="64516" y="70817"/>
                    <a:pt x="65594" y="71398"/>
                  </a:cubicBezTo>
                  <a:cubicBezTo>
                    <a:pt x="67252" y="72227"/>
                    <a:pt x="68828" y="73264"/>
                    <a:pt x="70279" y="74342"/>
                  </a:cubicBezTo>
                  <a:cubicBezTo>
                    <a:pt x="70694" y="74632"/>
                    <a:pt x="70984" y="74922"/>
                    <a:pt x="71357" y="75254"/>
                  </a:cubicBezTo>
                  <a:lnTo>
                    <a:pt x="71854" y="75710"/>
                  </a:lnTo>
                  <a:cubicBezTo>
                    <a:pt x="71979" y="75751"/>
                    <a:pt x="72020" y="75876"/>
                    <a:pt x="72145" y="75959"/>
                  </a:cubicBezTo>
                  <a:lnTo>
                    <a:pt x="72393" y="76208"/>
                  </a:lnTo>
                  <a:cubicBezTo>
                    <a:pt x="73015" y="76830"/>
                    <a:pt x="73596" y="77576"/>
                    <a:pt x="74093" y="78281"/>
                  </a:cubicBezTo>
                  <a:cubicBezTo>
                    <a:pt x="74218" y="78488"/>
                    <a:pt x="74342" y="78654"/>
                    <a:pt x="74467" y="78861"/>
                  </a:cubicBezTo>
                  <a:cubicBezTo>
                    <a:pt x="74550" y="79068"/>
                    <a:pt x="74674" y="79234"/>
                    <a:pt x="74757" y="79442"/>
                  </a:cubicBezTo>
                  <a:cubicBezTo>
                    <a:pt x="74923" y="79815"/>
                    <a:pt x="75130" y="80229"/>
                    <a:pt x="75254" y="80561"/>
                  </a:cubicBezTo>
                  <a:cubicBezTo>
                    <a:pt x="75503" y="81390"/>
                    <a:pt x="75669" y="82220"/>
                    <a:pt x="75669" y="83132"/>
                  </a:cubicBezTo>
                  <a:lnTo>
                    <a:pt x="75669" y="83463"/>
                  </a:lnTo>
                  <a:lnTo>
                    <a:pt x="75586" y="83837"/>
                  </a:lnTo>
                  <a:cubicBezTo>
                    <a:pt x="75586" y="84085"/>
                    <a:pt x="75545" y="84293"/>
                    <a:pt x="75545" y="84583"/>
                  </a:cubicBezTo>
                  <a:lnTo>
                    <a:pt x="75462" y="85288"/>
                  </a:lnTo>
                  <a:cubicBezTo>
                    <a:pt x="75462" y="85412"/>
                    <a:pt x="75379" y="85495"/>
                    <a:pt x="75379" y="85661"/>
                  </a:cubicBezTo>
                  <a:lnTo>
                    <a:pt x="75296" y="86034"/>
                  </a:lnTo>
                  <a:cubicBezTo>
                    <a:pt x="75130" y="86532"/>
                    <a:pt x="74964" y="87071"/>
                    <a:pt x="74757" y="87568"/>
                  </a:cubicBezTo>
                  <a:lnTo>
                    <a:pt x="74719" y="87756"/>
                  </a:lnTo>
                  <a:lnTo>
                    <a:pt x="74719" y="87756"/>
                  </a:lnTo>
                  <a:cubicBezTo>
                    <a:pt x="74730" y="87734"/>
                    <a:pt x="74757" y="87734"/>
                    <a:pt x="74757" y="87734"/>
                  </a:cubicBezTo>
                  <a:lnTo>
                    <a:pt x="74757" y="87776"/>
                  </a:lnTo>
                  <a:lnTo>
                    <a:pt x="74715" y="87900"/>
                  </a:lnTo>
                  <a:lnTo>
                    <a:pt x="74508" y="88356"/>
                  </a:lnTo>
                  <a:lnTo>
                    <a:pt x="74342" y="88646"/>
                  </a:lnTo>
                  <a:cubicBezTo>
                    <a:pt x="74301" y="88771"/>
                    <a:pt x="74259" y="88854"/>
                    <a:pt x="74218" y="88936"/>
                  </a:cubicBezTo>
                  <a:cubicBezTo>
                    <a:pt x="73057" y="90802"/>
                    <a:pt x="71523" y="92378"/>
                    <a:pt x="69574" y="93497"/>
                  </a:cubicBezTo>
                  <a:cubicBezTo>
                    <a:pt x="67501" y="94741"/>
                    <a:pt x="65303" y="95695"/>
                    <a:pt x="62940" y="96400"/>
                  </a:cubicBezTo>
                  <a:cubicBezTo>
                    <a:pt x="61655" y="96731"/>
                    <a:pt x="60370" y="97105"/>
                    <a:pt x="59084" y="97353"/>
                  </a:cubicBezTo>
                  <a:cubicBezTo>
                    <a:pt x="58338" y="97519"/>
                    <a:pt x="57633" y="97685"/>
                    <a:pt x="56887" y="97768"/>
                  </a:cubicBezTo>
                  <a:lnTo>
                    <a:pt x="55975" y="97934"/>
                  </a:lnTo>
                  <a:cubicBezTo>
                    <a:pt x="53694" y="98307"/>
                    <a:pt x="51455" y="98514"/>
                    <a:pt x="49424" y="98680"/>
                  </a:cubicBezTo>
                  <a:cubicBezTo>
                    <a:pt x="47491" y="98801"/>
                    <a:pt x="45559" y="98865"/>
                    <a:pt x="43626" y="98865"/>
                  </a:cubicBezTo>
                  <a:cubicBezTo>
                    <a:pt x="42242" y="98865"/>
                    <a:pt x="40857" y="98832"/>
                    <a:pt x="39473" y="98763"/>
                  </a:cubicBezTo>
                  <a:cubicBezTo>
                    <a:pt x="37026" y="98680"/>
                    <a:pt x="35700" y="98556"/>
                    <a:pt x="35700" y="98556"/>
                  </a:cubicBezTo>
                  <a:lnTo>
                    <a:pt x="35700" y="98597"/>
                  </a:lnTo>
                  <a:lnTo>
                    <a:pt x="36612" y="98929"/>
                  </a:lnTo>
                  <a:cubicBezTo>
                    <a:pt x="37234" y="99136"/>
                    <a:pt x="38187" y="99385"/>
                    <a:pt x="39390" y="99717"/>
                  </a:cubicBezTo>
                  <a:cubicBezTo>
                    <a:pt x="40551" y="100007"/>
                    <a:pt x="42002" y="100380"/>
                    <a:pt x="43660" y="100670"/>
                  </a:cubicBezTo>
                  <a:cubicBezTo>
                    <a:pt x="45319" y="101002"/>
                    <a:pt x="47267" y="101375"/>
                    <a:pt x="49382" y="101624"/>
                  </a:cubicBezTo>
                  <a:cubicBezTo>
                    <a:pt x="51662" y="101914"/>
                    <a:pt x="53943" y="102080"/>
                    <a:pt x="56265" y="102121"/>
                  </a:cubicBezTo>
                  <a:lnTo>
                    <a:pt x="60121" y="102121"/>
                  </a:lnTo>
                  <a:cubicBezTo>
                    <a:pt x="60245" y="102121"/>
                    <a:pt x="60411" y="102121"/>
                    <a:pt x="60577" y="102080"/>
                  </a:cubicBezTo>
                  <a:cubicBezTo>
                    <a:pt x="60950" y="102080"/>
                    <a:pt x="61240" y="102039"/>
                    <a:pt x="61613" y="102039"/>
                  </a:cubicBezTo>
                  <a:cubicBezTo>
                    <a:pt x="61779" y="102039"/>
                    <a:pt x="61904" y="102039"/>
                    <a:pt x="62069" y="101997"/>
                  </a:cubicBezTo>
                  <a:cubicBezTo>
                    <a:pt x="62733" y="101914"/>
                    <a:pt x="63438" y="101831"/>
                    <a:pt x="64101" y="101707"/>
                  </a:cubicBezTo>
                  <a:cubicBezTo>
                    <a:pt x="67003" y="101375"/>
                    <a:pt x="69906" y="100629"/>
                    <a:pt x="72642" y="99509"/>
                  </a:cubicBezTo>
                  <a:cubicBezTo>
                    <a:pt x="74135" y="98887"/>
                    <a:pt x="75545" y="98058"/>
                    <a:pt x="76913" y="97105"/>
                  </a:cubicBezTo>
                  <a:cubicBezTo>
                    <a:pt x="78281" y="96109"/>
                    <a:pt x="79608" y="94948"/>
                    <a:pt x="80686" y="93580"/>
                  </a:cubicBezTo>
                  <a:cubicBezTo>
                    <a:pt x="80935" y="93290"/>
                    <a:pt x="81308" y="92792"/>
                    <a:pt x="81515" y="92461"/>
                  </a:cubicBezTo>
                  <a:lnTo>
                    <a:pt x="81805" y="92046"/>
                  </a:lnTo>
                  <a:lnTo>
                    <a:pt x="81888" y="91922"/>
                  </a:lnTo>
                  <a:lnTo>
                    <a:pt x="81930" y="91880"/>
                  </a:lnTo>
                  <a:cubicBezTo>
                    <a:pt x="81937" y="91873"/>
                    <a:pt x="81940" y="91871"/>
                    <a:pt x="81942" y="91871"/>
                  </a:cubicBezTo>
                  <a:lnTo>
                    <a:pt x="81942" y="91871"/>
                  </a:lnTo>
                  <a:cubicBezTo>
                    <a:pt x="81945" y="91871"/>
                    <a:pt x="81940" y="91880"/>
                    <a:pt x="81940" y="91880"/>
                  </a:cubicBezTo>
                  <a:cubicBezTo>
                    <a:pt x="81940" y="91880"/>
                    <a:pt x="81950" y="91860"/>
                    <a:pt x="82013" y="91756"/>
                  </a:cubicBezTo>
                  <a:lnTo>
                    <a:pt x="82013" y="91714"/>
                  </a:lnTo>
                  <a:lnTo>
                    <a:pt x="82179" y="91466"/>
                  </a:lnTo>
                  <a:cubicBezTo>
                    <a:pt x="82593" y="90719"/>
                    <a:pt x="83008" y="90014"/>
                    <a:pt x="83339" y="89227"/>
                  </a:cubicBezTo>
                  <a:lnTo>
                    <a:pt x="83588" y="88646"/>
                  </a:lnTo>
                  <a:cubicBezTo>
                    <a:pt x="83671" y="88439"/>
                    <a:pt x="83754" y="88232"/>
                    <a:pt x="83837" y="88024"/>
                  </a:cubicBezTo>
                  <a:cubicBezTo>
                    <a:pt x="84003" y="87610"/>
                    <a:pt x="84086" y="87195"/>
                    <a:pt x="84252" y="86780"/>
                  </a:cubicBezTo>
                  <a:cubicBezTo>
                    <a:pt x="84252" y="86739"/>
                    <a:pt x="84293" y="86698"/>
                    <a:pt x="84293" y="86656"/>
                  </a:cubicBezTo>
                  <a:lnTo>
                    <a:pt x="84625" y="85537"/>
                  </a:lnTo>
                  <a:lnTo>
                    <a:pt x="84791" y="84915"/>
                  </a:lnTo>
                  <a:cubicBezTo>
                    <a:pt x="84832" y="84707"/>
                    <a:pt x="84832" y="84500"/>
                    <a:pt x="84874" y="84251"/>
                  </a:cubicBezTo>
                  <a:cubicBezTo>
                    <a:pt x="85454" y="80727"/>
                    <a:pt x="84915" y="77161"/>
                    <a:pt x="83422" y="73927"/>
                  </a:cubicBezTo>
                  <a:cubicBezTo>
                    <a:pt x="82137" y="71191"/>
                    <a:pt x="80354" y="68661"/>
                    <a:pt x="78198" y="66588"/>
                  </a:cubicBezTo>
                  <a:lnTo>
                    <a:pt x="77452" y="65842"/>
                  </a:lnTo>
                  <a:lnTo>
                    <a:pt x="76747" y="65179"/>
                  </a:lnTo>
                  <a:cubicBezTo>
                    <a:pt x="76291" y="64723"/>
                    <a:pt x="75752" y="64308"/>
                    <a:pt x="75296" y="63935"/>
                  </a:cubicBezTo>
                  <a:cubicBezTo>
                    <a:pt x="74840" y="63520"/>
                    <a:pt x="74301" y="63147"/>
                    <a:pt x="73845" y="62857"/>
                  </a:cubicBezTo>
                  <a:cubicBezTo>
                    <a:pt x="73306" y="62484"/>
                    <a:pt x="72850" y="62193"/>
                    <a:pt x="72393" y="61862"/>
                  </a:cubicBezTo>
                  <a:cubicBezTo>
                    <a:pt x="71440" y="61240"/>
                    <a:pt x="70528" y="60618"/>
                    <a:pt x="69657" y="60162"/>
                  </a:cubicBezTo>
                  <a:cubicBezTo>
                    <a:pt x="68703" y="59623"/>
                    <a:pt x="67874" y="59167"/>
                    <a:pt x="67045" y="58793"/>
                  </a:cubicBezTo>
                  <a:cubicBezTo>
                    <a:pt x="65428" y="57964"/>
                    <a:pt x="63977" y="57342"/>
                    <a:pt x="62733" y="56886"/>
                  </a:cubicBezTo>
                  <a:cubicBezTo>
                    <a:pt x="62194" y="56637"/>
                    <a:pt x="61613" y="56430"/>
                    <a:pt x="61157" y="56264"/>
                  </a:cubicBezTo>
                  <a:lnTo>
                    <a:pt x="59913" y="55850"/>
                  </a:lnTo>
                  <a:lnTo>
                    <a:pt x="59209" y="55642"/>
                  </a:lnTo>
                  <a:lnTo>
                    <a:pt x="58918" y="55559"/>
                  </a:lnTo>
                  <a:lnTo>
                    <a:pt x="58877" y="55601"/>
                  </a:lnTo>
                  <a:lnTo>
                    <a:pt x="58877" y="55476"/>
                  </a:lnTo>
                  <a:cubicBezTo>
                    <a:pt x="57426" y="55020"/>
                    <a:pt x="55975" y="54564"/>
                    <a:pt x="54565" y="54191"/>
                  </a:cubicBezTo>
                  <a:cubicBezTo>
                    <a:pt x="55892" y="52242"/>
                    <a:pt x="57757" y="49962"/>
                    <a:pt x="59623" y="48718"/>
                  </a:cubicBezTo>
                  <a:cubicBezTo>
                    <a:pt x="62277" y="46935"/>
                    <a:pt x="69035" y="46106"/>
                    <a:pt x="72435" y="45816"/>
                  </a:cubicBezTo>
                  <a:lnTo>
                    <a:pt x="72476" y="45816"/>
                  </a:lnTo>
                  <a:cubicBezTo>
                    <a:pt x="73057" y="45733"/>
                    <a:pt x="73513" y="45691"/>
                    <a:pt x="73886" y="45691"/>
                  </a:cubicBezTo>
                  <a:lnTo>
                    <a:pt x="74342" y="45940"/>
                  </a:lnTo>
                  <a:cubicBezTo>
                    <a:pt x="74757" y="46230"/>
                    <a:pt x="75171" y="46438"/>
                    <a:pt x="75545" y="46645"/>
                  </a:cubicBezTo>
                  <a:cubicBezTo>
                    <a:pt x="76291" y="47060"/>
                    <a:pt x="76830" y="47308"/>
                    <a:pt x="77245" y="47516"/>
                  </a:cubicBezTo>
                  <a:lnTo>
                    <a:pt x="77866" y="47806"/>
                  </a:lnTo>
                  <a:lnTo>
                    <a:pt x="78032" y="47557"/>
                  </a:lnTo>
                  <a:lnTo>
                    <a:pt x="77991" y="47557"/>
                  </a:lnTo>
                  <a:lnTo>
                    <a:pt x="77991" y="47516"/>
                  </a:lnTo>
                  <a:lnTo>
                    <a:pt x="77410" y="47143"/>
                  </a:lnTo>
                  <a:cubicBezTo>
                    <a:pt x="77037" y="46894"/>
                    <a:pt x="76498" y="46562"/>
                    <a:pt x="75876" y="46106"/>
                  </a:cubicBezTo>
                  <a:cubicBezTo>
                    <a:pt x="75545" y="45857"/>
                    <a:pt x="75171" y="45650"/>
                    <a:pt x="74757" y="45318"/>
                  </a:cubicBezTo>
                  <a:cubicBezTo>
                    <a:pt x="77825" y="41587"/>
                    <a:pt x="81225" y="38145"/>
                    <a:pt x="84915" y="35036"/>
                  </a:cubicBezTo>
                  <a:cubicBezTo>
                    <a:pt x="85039" y="34911"/>
                    <a:pt x="85205" y="34828"/>
                    <a:pt x="85288" y="34704"/>
                  </a:cubicBezTo>
                  <a:cubicBezTo>
                    <a:pt x="90803" y="30558"/>
                    <a:pt x="103158" y="30060"/>
                    <a:pt x="106268" y="29977"/>
                  </a:cubicBezTo>
                  <a:cubicBezTo>
                    <a:pt x="106890" y="30350"/>
                    <a:pt x="107512" y="30765"/>
                    <a:pt x="108134" y="31138"/>
                  </a:cubicBezTo>
                  <a:lnTo>
                    <a:pt x="108424" y="30806"/>
                  </a:lnTo>
                  <a:cubicBezTo>
                    <a:pt x="108092" y="30558"/>
                    <a:pt x="108092" y="30558"/>
                    <a:pt x="108092" y="30516"/>
                  </a:cubicBezTo>
                  <a:cubicBezTo>
                    <a:pt x="106807" y="29480"/>
                    <a:pt x="105397" y="28485"/>
                    <a:pt x="103988" y="27614"/>
                  </a:cubicBezTo>
                  <a:cubicBezTo>
                    <a:pt x="102619" y="26660"/>
                    <a:pt x="101085" y="25914"/>
                    <a:pt x="99593" y="25126"/>
                  </a:cubicBezTo>
                  <a:cubicBezTo>
                    <a:pt x="98100" y="24338"/>
                    <a:pt x="96524" y="23634"/>
                    <a:pt x="94990" y="23012"/>
                  </a:cubicBezTo>
                  <a:cubicBezTo>
                    <a:pt x="93415" y="22390"/>
                    <a:pt x="91839" y="21809"/>
                    <a:pt x="90222" y="21270"/>
                  </a:cubicBezTo>
                  <a:cubicBezTo>
                    <a:pt x="88605" y="20773"/>
                    <a:pt x="86947" y="20358"/>
                    <a:pt x="85288" y="19985"/>
                  </a:cubicBezTo>
                  <a:cubicBezTo>
                    <a:pt x="84459" y="19819"/>
                    <a:pt x="83630" y="19695"/>
                    <a:pt x="82759" y="19570"/>
                  </a:cubicBezTo>
                  <a:cubicBezTo>
                    <a:pt x="82303" y="19529"/>
                    <a:pt x="81805" y="19529"/>
                    <a:pt x="81474" y="19487"/>
                  </a:cubicBezTo>
                  <a:cubicBezTo>
                    <a:pt x="81101" y="19487"/>
                    <a:pt x="80686" y="19404"/>
                    <a:pt x="80271" y="19363"/>
                  </a:cubicBezTo>
                  <a:cubicBezTo>
                    <a:pt x="78654" y="19197"/>
                    <a:pt x="76996" y="18990"/>
                    <a:pt x="75379" y="18699"/>
                  </a:cubicBezTo>
                  <a:cubicBezTo>
                    <a:pt x="73803" y="18368"/>
                    <a:pt x="72186" y="18078"/>
                    <a:pt x="70611" y="17621"/>
                  </a:cubicBezTo>
                  <a:cubicBezTo>
                    <a:pt x="69077" y="17207"/>
                    <a:pt x="67625" y="16668"/>
                    <a:pt x="66174" y="15963"/>
                  </a:cubicBezTo>
                  <a:cubicBezTo>
                    <a:pt x="64723" y="15175"/>
                    <a:pt x="63230" y="14387"/>
                    <a:pt x="61779" y="13600"/>
                  </a:cubicBezTo>
                  <a:cubicBezTo>
                    <a:pt x="58752" y="12107"/>
                    <a:pt x="55767" y="10614"/>
                    <a:pt x="52658" y="9246"/>
                  </a:cubicBezTo>
                  <a:cubicBezTo>
                    <a:pt x="51082" y="8583"/>
                    <a:pt x="49465" y="7961"/>
                    <a:pt x="47889" y="7380"/>
                  </a:cubicBezTo>
                  <a:cubicBezTo>
                    <a:pt x="46231" y="6841"/>
                    <a:pt x="44490" y="6427"/>
                    <a:pt x="42790" y="6095"/>
                  </a:cubicBezTo>
                  <a:cubicBezTo>
                    <a:pt x="41266" y="5841"/>
                    <a:pt x="39679" y="5714"/>
                    <a:pt x="38111" y="5714"/>
                  </a:cubicBezTo>
                  <a:cubicBezTo>
                    <a:pt x="37887" y="5714"/>
                    <a:pt x="37664" y="5717"/>
                    <a:pt x="37441" y="5722"/>
                  </a:cubicBezTo>
                  <a:cubicBezTo>
                    <a:pt x="35658" y="5846"/>
                    <a:pt x="33875" y="6095"/>
                    <a:pt x="32175" y="6551"/>
                  </a:cubicBezTo>
                  <a:lnTo>
                    <a:pt x="30766" y="6924"/>
                  </a:lnTo>
                  <a:lnTo>
                    <a:pt x="30931" y="8375"/>
                  </a:lnTo>
                  <a:lnTo>
                    <a:pt x="31222" y="11195"/>
                  </a:lnTo>
                  <a:cubicBezTo>
                    <a:pt x="31346" y="12107"/>
                    <a:pt x="31429" y="13061"/>
                    <a:pt x="31512" y="13973"/>
                  </a:cubicBezTo>
                  <a:cubicBezTo>
                    <a:pt x="31553" y="14926"/>
                    <a:pt x="31636" y="15839"/>
                    <a:pt x="31636" y="16792"/>
                  </a:cubicBezTo>
                  <a:lnTo>
                    <a:pt x="31719" y="18160"/>
                  </a:lnTo>
                  <a:lnTo>
                    <a:pt x="31719" y="19570"/>
                  </a:lnTo>
                  <a:lnTo>
                    <a:pt x="31719" y="22390"/>
                  </a:lnTo>
                  <a:cubicBezTo>
                    <a:pt x="31719" y="22846"/>
                    <a:pt x="31636" y="23302"/>
                    <a:pt x="31636" y="23758"/>
                  </a:cubicBezTo>
                  <a:cubicBezTo>
                    <a:pt x="31636" y="24255"/>
                    <a:pt x="31595" y="24712"/>
                    <a:pt x="31553" y="25168"/>
                  </a:cubicBezTo>
                  <a:lnTo>
                    <a:pt x="31429" y="26577"/>
                  </a:lnTo>
                  <a:lnTo>
                    <a:pt x="31305" y="27946"/>
                  </a:lnTo>
                  <a:cubicBezTo>
                    <a:pt x="31222" y="28402"/>
                    <a:pt x="31180" y="28858"/>
                    <a:pt x="31097" y="29314"/>
                  </a:cubicBezTo>
                  <a:cubicBezTo>
                    <a:pt x="30973" y="29770"/>
                    <a:pt x="30973" y="30267"/>
                    <a:pt x="30890" y="30682"/>
                  </a:cubicBezTo>
                  <a:cubicBezTo>
                    <a:pt x="30724" y="31594"/>
                    <a:pt x="30517" y="32506"/>
                    <a:pt x="30310" y="33377"/>
                  </a:cubicBezTo>
                  <a:lnTo>
                    <a:pt x="29936" y="34704"/>
                  </a:lnTo>
                  <a:lnTo>
                    <a:pt x="29563" y="36031"/>
                  </a:lnTo>
                  <a:cubicBezTo>
                    <a:pt x="29439" y="36445"/>
                    <a:pt x="29314" y="36901"/>
                    <a:pt x="29149" y="37316"/>
                  </a:cubicBezTo>
                  <a:cubicBezTo>
                    <a:pt x="29024" y="37731"/>
                    <a:pt x="28858" y="38145"/>
                    <a:pt x="28693" y="38601"/>
                  </a:cubicBezTo>
                  <a:lnTo>
                    <a:pt x="28195" y="39845"/>
                  </a:lnTo>
                  <a:cubicBezTo>
                    <a:pt x="27988" y="40260"/>
                    <a:pt x="27822" y="40674"/>
                    <a:pt x="27614" y="41089"/>
                  </a:cubicBezTo>
                  <a:cubicBezTo>
                    <a:pt x="27407" y="41504"/>
                    <a:pt x="27200" y="41918"/>
                    <a:pt x="26993" y="42291"/>
                  </a:cubicBezTo>
                  <a:cubicBezTo>
                    <a:pt x="26785" y="42623"/>
                    <a:pt x="26536" y="43038"/>
                    <a:pt x="26329" y="43411"/>
                  </a:cubicBezTo>
                  <a:cubicBezTo>
                    <a:pt x="25832" y="44199"/>
                    <a:pt x="25334" y="44904"/>
                    <a:pt x="24754" y="45608"/>
                  </a:cubicBezTo>
                  <a:cubicBezTo>
                    <a:pt x="24712" y="45650"/>
                    <a:pt x="24671" y="45691"/>
                    <a:pt x="24588" y="45816"/>
                  </a:cubicBezTo>
                  <a:lnTo>
                    <a:pt x="24505" y="45816"/>
                  </a:lnTo>
                  <a:cubicBezTo>
                    <a:pt x="24380" y="45816"/>
                    <a:pt x="24298" y="45733"/>
                    <a:pt x="24256" y="45733"/>
                  </a:cubicBezTo>
                  <a:cubicBezTo>
                    <a:pt x="24132" y="45733"/>
                    <a:pt x="24049" y="45691"/>
                    <a:pt x="23924" y="45691"/>
                  </a:cubicBezTo>
                  <a:cubicBezTo>
                    <a:pt x="23841" y="45691"/>
                    <a:pt x="23717" y="45650"/>
                    <a:pt x="23634" y="45650"/>
                  </a:cubicBezTo>
                  <a:cubicBezTo>
                    <a:pt x="23510" y="45650"/>
                    <a:pt x="23427" y="45608"/>
                    <a:pt x="23302" y="45526"/>
                  </a:cubicBezTo>
                  <a:cubicBezTo>
                    <a:pt x="23220" y="45484"/>
                    <a:pt x="23095" y="45484"/>
                    <a:pt x="23012" y="45443"/>
                  </a:cubicBezTo>
                  <a:cubicBezTo>
                    <a:pt x="22888" y="45401"/>
                    <a:pt x="22805" y="45401"/>
                    <a:pt x="22722" y="45318"/>
                  </a:cubicBezTo>
                  <a:cubicBezTo>
                    <a:pt x="22639" y="45277"/>
                    <a:pt x="22515" y="45277"/>
                    <a:pt x="22432" y="45235"/>
                  </a:cubicBezTo>
                  <a:cubicBezTo>
                    <a:pt x="22307" y="45194"/>
                    <a:pt x="22266" y="45194"/>
                    <a:pt x="22183" y="45111"/>
                  </a:cubicBezTo>
                  <a:cubicBezTo>
                    <a:pt x="22059" y="45069"/>
                    <a:pt x="21976" y="45028"/>
                    <a:pt x="21810" y="44987"/>
                  </a:cubicBezTo>
                  <a:cubicBezTo>
                    <a:pt x="21768" y="44904"/>
                    <a:pt x="21644" y="44862"/>
                    <a:pt x="21602" y="44862"/>
                  </a:cubicBezTo>
                  <a:cubicBezTo>
                    <a:pt x="21478" y="44821"/>
                    <a:pt x="21354" y="44696"/>
                    <a:pt x="21229" y="44655"/>
                  </a:cubicBezTo>
                  <a:cubicBezTo>
                    <a:pt x="21188" y="44613"/>
                    <a:pt x="21146" y="44572"/>
                    <a:pt x="21022" y="44572"/>
                  </a:cubicBezTo>
                  <a:cubicBezTo>
                    <a:pt x="20856" y="44448"/>
                    <a:pt x="20773" y="44406"/>
                    <a:pt x="20607" y="44282"/>
                  </a:cubicBezTo>
                  <a:cubicBezTo>
                    <a:pt x="20566" y="44240"/>
                    <a:pt x="20524" y="44240"/>
                    <a:pt x="20442" y="44199"/>
                  </a:cubicBezTo>
                  <a:cubicBezTo>
                    <a:pt x="20317" y="44074"/>
                    <a:pt x="20151" y="43950"/>
                    <a:pt x="19985" y="43826"/>
                  </a:cubicBezTo>
                  <a:cubicBezTo>
                    <a:pt x="19944" y="43826"/>
                    <a:pt x="19944" y="43784"/>
                    <a:pt x="19903" y="43784"/>
                  </a:cubicBezTo>
                  <a:cubicBezTo>
                    <a:pt x="19778" y="43743"/>
                    <a:pt x="19737" y="43618"/>
                    <a:pt x="19612" y="43577"/>
                  </a:cubicBezTo>
                  <a:cubicBezTo>
                    <a:pt x="19405" y="43038"/>
                    <a:pt x="19281" y="42623"/>
                    <a:pt x="19281" y="42540"/>
                  </a:cubicBezTo>
                  <a:cubicBezTo>
                    <a:pt x="18327" y="38021"/>
                    <a:pt x="18783" y="33419"/>
                    <a:pt x="18659" y="28858"/>
                  </a:cubicBezTo>
                  <a:cubicBezTo>
                    <a:pt x="18576" y="27614"/>
                    <a:pt x="18534" y="26370"/>
                    <a:pt x="18451" y="25168"/>
                  </a:cubicBezTo>
                  <a:cubicBezTo>
                    <a:pt x="18451" y="25043"/>
                    <a:pt x="18368" y="24877"/>
                    <a:pt x="18368" y="24753"/>
                  </a:cubicBezTo>
                  <a:lnTo>
                    <a:pt x="18368" y="24753"/>
                  </a:lnTo>
                  <a:cubicBezTo>
                    <a:pt x="18742" y="24960"/>
                    <a:pt x="19156" y="25126"/>
                    <a:pt x="19571" y="25292"/>
                  </a:cubicBezTo>
                  <a:cubicBezTo>
                    <a:pt x="19820" y="25333"/>
                    <a:pt x="20027" y="25458"/>
                    <a:pt x="20234" y="25499"/>
                  </a:cubicBezTo>
                  <a:lnTo>
                    <a:pt x="20856" y="25665"/>
                  </a:lnTo>
                  <a:cubicBezTo>
                    <a:pt x="21229" y="25748"/>
                    <a:pt x="21602" y="25790"/>
                    <a:pt x="22017" y="25872"/>
                  </a:cubicBezTo>
                  <a:lnTo>
                    <a:pt x="22473" y="25914"/>
                  </a:lnTo>
                  <a:lnTo>
                    <a:pt x="23634" y="25914"/>
                  </a:lnTo>
                  <a:cubicBezTo>
                    <a:pt x="23634" y="25914"/>
                    <a:pt x="23676" y="25914"/>
                    <a:pt x="23676" y="25872"/>
                  </a:cubicBezTo>
                  <a:lnTo>
                    <a:pt x="23634" y="25790"/>
                  </a:lnTo>
                  <a:lnTo>
                    <a:pt x="22888" y="25624"/>
                  </a:lnTo>
                  <a:lnTo>
                    <a:pt x="22515" y="25582"/>
                  </a:lnTo>
                  <a:lnTo>
                    <a:pt x="22100" y="25416"/>
                  </a:lnTo>
                  <a:cubicBezTo>
                    <a:pt x="21768" y="25333"/>
                    <a:pt x="21437" y="25168"/>
                    <a:pt x="21146" y="25002"/>
                  </a:cubicBezTo>
                  <a:lnTo>
                    <a:pt x="20566" y="24753"/>
                  </a:lnTo>
                  <a:cubicBezTo>
                    <a:pt x="20400" y="24670"/>
                    <a:pt x="20193" y="24546"/>
                    <a:pt x="20027" y="24463"/>
                  </a:cubicBezTo>
                  <a:lnTo>
                    <a:pt x="19985" y="24463"/>
                  </a:lnTo>
                  <a:cubicBezTo>
                    <a:pt x="19571" y="24173"/>
                    <a:pt x="19198" y="23924"/>
                    <a:pt x="18866" y="23675"/>
                  </a:cubicBezTo>
                  <a:cubicBezTo>
                    <a:pt x="18659" y="23509"/>
                    <a:pt x="18493" y="23343"/>
                    <a:pt x="18286" y="23219"/>
                  </a:cubicBezTo>
                  <a:lnTo>
                    <a:pt x="18244" y="23136"/>
                  </a:lnTo>
                  <a:cubicBezTo>
                    <a:pt x="18161" y="22638"/>
                    <a:pt x="18078" y="22182"/>
                    <a:pt x="18037" y="21685"/>
                  </a:cubicBezTo>
                  <a:cubicBezTo>
                    <a:pt x="17912" y="21146"/>
                    <a:pt x="17829" y="20565"/>
                    <a:pt x="17664" y="20026"/>
                  </a:cubicBezTo>
                  <a:cubicBezTo>
                    <a:pt x="17664" y="19985"/>
                    <a:pt x="17622" y="19943"/>
                    <a:pt x="17622" y="19819"/>
                  </a:cubicBezTo>
                  <a:lnTo>
                    <a:pt x="17622" y="19819"/>
                  </a:lnTo>
                  <a:cubicBezTo>
                    <a:pt x="17705" y="19902"/>
                    <a:pt x="17829" y="19985"/>
                    <a:pt x="17912" y="20026"/>
                  </a:cubicBezTo>
                  <a:cubicBezTo>
                    <a:pt x="18120" y="20192"/>
                    <a:pt x="18327" y="20317"/>
                    <a:pt x="18576" y="20441"/>
                  </a:cubicBezTo>
                  <a:lnTo>
                    <a:pt x="19281" y="20814"/>
                  </a:lnTo>
                  <a:cubicBezTo>
                    <a:pt x="19529" y="20938"/>
                    <a:pt x="19737" y="21063"/>
                    <a:pt x="19985" y="21146"/>
                  </a:cubicBezTo>
                  <a:cubicBezTo>
                    <a:pt x="20234" y="21229"/>
                    <a:pt x="20442" y="21353"/>
                    <a:pt x="20732" y="21436"/>
                  </a:cubicBezTo>
                  <a:lnTo>
                    <a:pt x="21478" y="21685"/>
                  </a:lnTo>
                  <a:cubicBezTo>
                    <a:pt x="21768" y="21768"/>
                    <a:pt x="22017" y="21809"/>
                    <a:pt x="22266" y="21892"/>
                  </a:cubicBezTo>
                  <a:cubicBezTo>
                    <a:pt x="22805" y="22016"/>
                    <a:pt x="23261" y="22099"/>
                    <a:pt x="23759" y="22182"/>
                  </a:cubicBezTo>
                  <a:cubicBezTo>
                    <a:pt x="24298" y="22224"/>
                    <a:pt x="24754" y="22224"/>
                    <a:pt x="25168" y="22224"/>
                  </a:cubicBezTo>
                  <a:cubicBezTo>
                    <a:pt x="25624" y="22224"/>
                    <a:pt x="26039" y="22182"/>
                    <a:pt x="26412" y="22099"/>
                  </a:cubicBezTo>
                  <a:lnTo>
                    <a:pt x="27449" y="21892"/>
                  </a:lnTo>
                  <a:cubicBezTo>
                    <a:pt x="27780" y="21851"/>
                    <a:pt x="28029" y="21768"/>
                    <a:pt x="28236" y="21685"/>
                  </a:cubicBezTo>
                  <a:lnTo>
                    <a:pt x="28900" y="21477"/>
                  </a:lnTo>
                  <a:cubicBezTo>
                    <a:pt x="28900" y="21477"/>
                    <a:pt x="28941" y="21436"/>
                    <a:pt x="28900" y="21436"/>
                  </a:cubicBezTo>
                  <a:lnTo>
                    <a:pt x="28858" y="21436"/>
                  </a:lnTo>
                  <a:lnTo>
                    <a:pt x="28858" y="21395"/>
                  </a:lnTo>
                  <a:lnTo>
                    <a:pt x="28817" y="21395"/>
                  </a:lnTo>
                  <a:lnTo>
                    <a:pt x="28112" y="21436"/>
                  </a:lnTo>
                  <a:cubicBezTo>
                    <a:pt x="27905" y="21436"/>
                    <a:pt x="27656" y="21477"/>
                    <a:pt x="27366" y="21477"/>
                  </a:cubicBezTo>
                  <a:lnTo>
                    <a:pt x="26371" y="21436"/>
                  </a:lnTo>
                  <a:cubicBezTo>
                    <a:pt x="26205" y="21436"/>
                    <a:pt x="26039" y="21395"/>
                    <a:pt x="25832" y="21395"/>
                  </a:cubicBezTo>
                  <a:lnTo>
                    <a:pt x="25707" y="21395"/>
                  </a:lnTo>
                  <a:cubicBezTo>
                    <a:pt x="25541" y="21395"/>
                    <a:pt x="25376" y="21353"/>
                    <a:pt x="25210" y="21353"/>
                  </a:cubicBezTo>
                  <a:cubicBezTo>
                    <a:pt x="24795" y="21270"/>
                    <a:pt x="24380" y="21146"/>
                    <a:pt x="23966" y="21021"/>
                  </a:cubicBezTo>
                  <a:cubicBezTo>
                    <a:pt x="23551" y="20856"/>
                    <a:pt x="23137" y="20731"/>
                    <a:pt x="22722" y="20524"/>
                  </a:cubicBezTo>
                  <a:lnTo>
                    <a:pt x="22100" y="20192"/>
                  </a:lnTo>
                  <a:lnTo>
                    <a:pt x="21478" y="19819"/>
                  </a:lnTo>
                  <a:cubicBezTo>
                    <a:pt x="21271" y="19736"/>
                    <a:pt x="21063" y="19570"/>
                    <a:pt x="20939" y="19487"/>
                  </a:cubicBezTo>
                  <a:cubicBezTo>
                    <a:pt x="20773" y="19321"/>
                    <a:pt x="20566" y="19197"/>
                    <a:pt x="20400" y="19073"/>
                  </a:cubicBezTo>
                  <a:lnTo>
                    <a:pt x="19903" y="18658"/>
                  </a:lnTo>
                  <a:lnTo>
                    <a:pt x="19405" y="18160"/>
                  </a:lnTo>
                  <a:lnTo>
                    <a:pt x="19115" y="17870"/>
                  </a:lnTo>
                  <a:lnTo>
                    <a:pt x="19115" y="17870"/>
                  </a:lnTo>
                  <a:lnTo>
                    <a:pt x="19571" y="18160"/>
                  </a:lnTo>
                  <a:lnTo>
                    <a:pt x="20110" y="18451"/>
                  </a:lnTo>
                  <a:lnTo>
                    <a:pt x="20359" y="18534"/>
                  </a:lnTo>
                  <a:lnTo>
                    <a:pt x="20649" y="18658"/>
                  </a:lnTo>
                  <a:lnTo>
                    <a:pt x="21271" y="18782"/>
                  </a:lnTo>
                  <a:lnTo>
                    <a:pt x="21976" y="18907"/>
                  </a:lnTo>
                  <a:cubicBezTo>
                    <a:pt x="22183" y="18948"/>
                    <a:pt x="22432" y="18948"/>
                    <a:pt x="22639" y="18948"/>
                  </a:cubicBezTo>
                  <a:lnTo>
                    <a:pt x="23302" y="18948"/>
                  </a:lnTo>
                  <a:cubicBezTo>
                    <a:pt x="23510" y="18948"/>
                    <a:pt x="23759" y="18948"/>
                    <a:pt x="23966" y="18907"/>
                  </a:cubicBezTo>
                  <a:lnTo>
                    <a:pt x="24671" y="18782"/>
                  </a:lnTo>
                  <a:cubicBezTo>
                    <a:pt x="24878" y="18741"/>
                    <a:pt x="25127" y="18741"/>
                    <a:pt x="25334" y="18658"/>
                  </a:cubicBezTo>
                  <a:cubicBezTo>
                    <a:pt x="25541" y="18575"/>
                    <a:pt x="25749" y="18534"/>
                    <a:pt x="25997" y="18492"/>
                  </a:cubicBezTo>
                  <a:lnTo>
                    <a:pt x="26619" y="18285"/>
                  </a:lnTo>
                  <a:cubicBezTo>
                    <a:pt x="26827" y="18243"/>
                    <a:pt x="27034" y="18119"/>
                    <a:pt x="27200" y="18036"/>
                  </a:cubicBezTo>
                  <a:cubicBezTo>
                    <a:pt x="27573" y="17870"/>
                    <a:pt x="27905" y="17704"/>
                    <a:pt x="28236" y="17497"/>
                  </a:cubicBezTo>
                  <a:cubicBezTo>
                    <a:pt x="28527" y="17331"/>
                    <a:pt x="28858" y="17082"/>
                    <a:pt x="29107" y="16917"/>
                  </a:cubicBezTo>
                  <a:cubicBezTo>
                    <a:pt x="29356" y="16792"/>
                    <a:pt x="29563" y="16502"/>
                    <a:pt x="29771" y="16378"/>
                  </a:cubicBezTo>
                  <a:cubicBezTo>
                    <a:pt x="29936" y="16212"/>
                    <a:pt x="30144" y="16046"/>
                    <a:pt x="30310" y="15880"/>
                  </a:cubicBezTo>
                  <a:lnTo>
                    <a:pt x="30724" y="15465"/>
                  </a:lnTo>
                  <a:lnTo>
                    <a:pt x="30724" y="15424"/>
                  </a:lnTo>
                  <a:cubicBezTo>
                    <a:pt x="30724" y="15424"/>
                    <a:pt x="30724" y="15383"/>
                    <a:pt x="30683" y="15383"/>
                  </a:cubicBezTo>
                  <a:lnTo>
                    <a:pt x="30185" y="15673"/>
                  </a:lnTo>
                  <a:cubicBezTo>
                    <a:pt x="30185" y="15673"/>
                    <a:pt x="30144" y="15673"/>
                    <a:pt x="30144" y="15756"/>
                  </a:cubicBezTo>
                  <a:cubicBezTo>
                    <a:pt x="29978" y="15839"/>
                    <a:pt x="29771" y="16004"/>
                    <a:pt x="29646" y="16087"/>
                  </a:cubicBezTo>
                  <a:cubicBezTo>
                    <a:pt x="29439" y="16212"/>
                    <a:pt x="29149" y="16378"/>
                    <a:pt x="28858" y="16502"/>
                  </a:cubicBezTo>
                  <a:cubicBezTo>
                    <a:pt x="28527" y="16626"/>
                    <a:pt x="28278" y="16792"/>
                    <a:pt x="27905" y="16875"/>
                  </a:cubicBezTo>
                  <a:cubicBezTo>
                    <a:pt x="27573" y="17000"/>
                    <a:pt x="27241" y="17082"/>
                    <a:pt x="26868" y="17207"/>
                  </a:cubicBezTo>
                  <a:cubicBezTo>
                    <a:pt x="26661" y="17248"/>
                    <a:pt x="26536" y="17290"/>
                    <a:pt x="26329" y="17290"/>
                  </a:cubicBezTo>
                  <a:lnTo>
                    <a:pt x="25749" y="17331"/>
                  </a:lnTo>
                  <a:cubicBezTo>
                    <a:pt x="25541" y="17331"/>
                    <a:pt x="25334" y="17414"/>
                    <a:pt x="25168" y="17414"/>
                  </a:cubicBezTo>
                  <a:lnTo>
                    <a:pt x="24588" y="17414"/>
                  </a:lnTo>
                  <a:lnTo>
                    <a:pt x="24049" y="17331"/>
                  </a:lnTo>
                  <a:cubicBezTo>
                    <a:pt x="23841" y="17331"/>
                    <a:pt x="23676" y="17290"/>
                    <a:pt x="23468" y="17248"/>
                  </a:cubicBezTo>
                  <a:cubicBezTo>
                    <a:pt x="23302" y="17207"/>
                    <a:pt x="23095" y="17207"/>
                    <a:pt x="22929" y="17124"/>
                  </a:cubicBezTo>
                  <a:lnTo>
                    <a:pt x="22473" y="17000"/>
                  </a:lnTo>
                  <a:cubicBezTo>
                    <a:pt x="22639" y="17000"/>
                    <a:pt x="22805" y="17000"/>
                    <a:pt x="22929" y="16917"/>
                  </a:cubicBezTo>
                  <a:cubicBezTo>
                    <a:pt x="16834" y="11858"/>
                    <a:pt x="8086" y="5390"/>
                    <a:pt x="4893" y="249"/>
                  </a:cubicBezTo>
                  <a:cubicBezTo>
                    <a:pt x="4852" y="124"/>
                    <a:pt x="4769" y="83"/>
                    <a:pt x="4645" y="42"/>
                  </a:cubicBezTo>
                  <a:cubicBezTo>
                    <a:pt x="4579" y="13"/>
                    <a:pt x="4508" y="0"/>
                    <a:pt x="44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38"/>
          <p:cNvSpPr txBox="1"/>
          <p:nvPr>
            <p:ph type="title"/>
          </p:nvPr>
        </p:nvSpPr>
        <p:spPr>
          <a:xfrm>
            <a:off x="3584275" y="2370600"/>
            <a:ext cx="4972500" cy="40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Objetivo del Proyecto</a:t>
            </a:r>
            <a:endParaRPr sz="4800"/>
          </a:p>
        </p:txBody>
      </p:sp>
      <p:sp>
        <p:nvSpPr>
          <p:cNvPr id="446" name="Google Shape;446;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39"/>
          <p:cNvPicPr preferRelativeResize="0"/>
          <p:nvPr/>
        </p:nvPicPr>
        <p:blipFill>
          <a:blip r:embed="rId3">
            <a:alphaModFix/>
          </a:blip>
          <a:stretch>
            <a:fillRect/>
          </a:stretch>
        </p:blipFill>
        <p:spPr>
          <a:xfrm>
            <a:off x="6143625" y="3114675"/>
            <a:ext cx="1352550" cy="809625"/>
          </a:xfrm>
          <a:prstGeom prst="rect">
            <a:avLst/>
          </a:prstGeom>
          <a:noFill/>
          <a:ln>
            <a:noFill/>
          </a:ln>
        </p:spPr>
      </p:pic>
      <p:pic>
        <p:nvPicPr>
          <p:cNvPr id="452" name="Google Shape;452;p39"/>
          <p:cNvPicPr preferRelativeResize="0"/>
          <p:nvPr/>
        </p:nvPicPr>
        <p:blipFill rotWithShape="1">
          <a:blip r:embed="rId4">
            <a:alphaModFix/>
          </a:blip>
          <a:srcRect b="17060" l="0" r="48175" t="0"/>
          <a:stretch/>
        </p:blipFill>
        <p:spPr>
          <a:xfrm>
            <a:off x="6217026" y="1602729"/>
            <a:ext cx="1123475" cy="1062738"/>
          </a:xfrm>
          <a:prstGeom prst="rect">
            <a:avLst/>
          </a:prstGeom>
          <a:noFill/>
          <a:ln>
            <a:noFill/>
          </a:ln>
        </p:spPr>
      </p:pic>
      <p:sp>
        <p:nvSpPr>
          <p:cNvPr id="453" name="Google Shape;453;p39"/>
          <p:cNvSpPr/>
          <p:nvPr/>
        </p:nvSpPr>
        <p:spPr>
          <a:xfrm>
            <a:off x="8040500" y="1353509"/>
            <a:ext cx="91200" cy="8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8040500" y="2103953"/>
            <a:ext cx="91200" cy="8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flipH="1">
            <a:off x="5270014" y="1353509"/>
            <a:ext cx="91200" cy="88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flipH="1">
            <a:off x="5270014" y="2103953"/>
            <a:ext cx="91200" cy="8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p:nvPr/>
        </p:nvSpPr>
        <p:spPr>
          <a:xfrm flipH="1">
            <a:off x="6437900" y="1873200"/>
            <a:ext cx="91200" cy="88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9"/>
          <p:cNvSpPr/>
          <p:nvPr/>
        </p:nvSpPr>
        <p:spPr>
          <a:xfrm flipH="1">
            <a:off x="6346701" y="2170400"/>
            <a:ext cx="91200" cy="8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9"/>
          <p:cNvSpPr/>
          <p:nvPr/>
        </p:nvSpPr>
        <p:spPr>
          <a:xfrm flipH="1">
            <a:off x="7106423" y="2411825"/>
            <a:ext cx="91200" cy="663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9"/>
          <p:cNvSpPr/>
          <p:nvPr/>
        </p:nvSpPr>
        <p:spPr>
          <a:xfrm flipH="1">
            <a:off x="7067588" y="1873205"/>
            <a:ext cx="91200" cy="8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 name="Google Shape;461;p39"/>
          <p:cNvCxnSpPr>
            <a:stCxn id="455" idx="2"/>
            <a:endCxn id="457" idx="6"/>
          </p:cNvCxnSpPr>
          <p:nvPr/>
        </p:nvCxnSpPr>
        <p:spPr>
          <a:xfrm>
            <a:off x="5361214" y="1397609"/>
            <a:ext cx="1076700" cy="519600"/>
          </a:xfrm>
          <a:prstGeom prst="bentConnector3">
            <a:avLst>
              <a:gd fmla="val 49999" name="adj1"/>
            </a:avLst>
          </a:prstGeom>
          <a:noFill/>
          <a:ln cap="flat" cmpd="sng" w="19050">
            <a:solidFill>
              <a:schemeClr val="lt1"/>
            </a:solidFill>
            <a:prstDash val="solid"/>
            <a:round/>
            <a:headEnd len="med" w="med" type="none"/>
            <a:tailEnd len="med" w="med" type="none"/>
          </a:ln>
        </p:spPr>
      </p:cxnSp>
      <p:cxnSp>
        <p:nvCxnSpPr>
          <p:cNvPr id="462" name="Google Shape;462;p39"/>
          <p:cNvCxnSpPr>
            <a:stCxn id="456" idx="2"/>
            <a:endCxn id="458" idx="6"/>
          </p:cNvCxnSpPr>
          <p:nvPr/>
        </p:nvCxnSpPr>
        <p:spPr>
          <a:xfrm>
            <a:off x="5361214" y="2148053"/>
            <a:ext cx="985500" cy="66300"/>
          </a:xfrm>
          <a:prstGeom prst="bentConnector3">
            <a:avLst>
              <a:gd fmla="val 49999" name="adj1"/>
            </a:avLst>
          </a:prstGeom>
          <a:noFill/>
          <a:ln cap="flat" cmpd="sng" w="19050">
            <a:solidFill>
              <a:schemeClr val="lt1"/>
            </a:solidFill>
            <a:prstDash val="solid"/>
            <a:round/>
            <a:headEnd len="med" w="med" type="none"/>
            <a:tailEnd len="med" w="med" type="none"/>
          </a:ln>
        </p:spPr>
      </p:cxnSp>
      <p:cxnSp>
        <p:nvCxnSpPr>
          <p:cNvPr id="463" name="Google Shape;463;p39"/>
          <p:cNvCxnSpPr>
            <a:stCxn id="460" idx="2"/>
            <a:endCxn id="453" idx="2"/>
          </p:cNvCxnSpPr>
          <p:nvPr/>
        </p:nvCxnSpPr>
        <p:spPr>
          <a:xfrm flipH="1" rot="10800000">
            <a:off x="7158788" y="1397705"/>
            <a:ext cx="881700" cy="519600"/>
          </a:xfrm>
          <a:prstGeom prst="bentConnector3">
            <a:avLst>
              <a:gd fmla="val 50001" name="adj1"/>
            </a:avLst>
          </a:prstGeom>
          <a:noFill/>
          <a:ln cap="flat" cmpd="sng" w="19050">
            <a:solidFill>
              <a:schemeClr val="lt1"/>
            </a:solidFill>
            <a:prstDash val="solid"/>
            <a:round/>
            <a:headEnd len="med" w="med" type="none"/>
            <a:tailEnd len="med" w="med" type="none"/>
          </a:ln>
        </p:spPr>
      </p:cxnSp>
      <p:cxnSp>
        <p:nvCxnSpPr>
          <p:cNvPr id="464" name="Google Shape;464;p39"/>
          <p:cNvCxnSpPr>
            <a:stCxn id="459" idx="2"/>
            <a:endCxn id="454" idx="2"/>
          </p:cNvCxnSpPr>
          <p:nvPr/>
        </p:nvCxnSpPr>
        <p:spPr>
          <a:xfrm flipH="1" rot="10800000">
            <a:off x="7197623" y="2147975"/>
            <a:ext cx="843000" cy="297000"/>
          </a:xfrm>
          <a:prstGeom prst="bentConnector3">
            <a:avLst>
              <a:gd fmla="val 49993" name="adj1"/>
            </a:avLst>
          </a:prstGeom>
          <a:noFill/>
          <a:ln cap="flat" cmpd="sng" w="19050">
            <a:solidFill>
              <a:schemeClr val="lt1"/>
            </a:solidFill>
            <a:prstDash val="solid"/>
            <a:round/>
            <a:headEnd len="med" w="med" type="none"/>
            <a:tailEnd len="med" w="med" type="none"/>
          </a:ln>
        </p:spPr>
      </p:cxnSp>
      <p:sp>
        <p:nvSpPr>
          <p:cNvPr id="465" name="Google Shape;465;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6" name="Google Shape;466;p39"/>
          <p:cNvSpPr txBox="1"/>
          <p:nvPr>
            <p:ph type="title"/>
          </p:nvPr>
        </p:nvSpPr>
        <p:spPr>
          <a:xfrm>
            <a:off x="440375" y="360975"/>
            <a:ext cx="4650300" cy="9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Objetivo del Proyecto</a:t>
            </a:r>
            <a:endParaRPr sz="4800"/>
          </a:p>
        </p:txBody>
      </p:sp>
      <p:sp>
        <p:nvSpPr>
          <p:cNvPr id="467" name="Google Shape;467;p39"/>
          <p:cNvSpPr txBox="1"/>
          <p:nvPr>
            <p:ph idx="4294967295" type="subTitle"/>
          </p:nvPr>
        </p:nvSpPr>
        <p:spPr>
          <a:xfrm>
            <a:off x="612250" y="1787475"/>
            <a:ext cx="4478400" cy="18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Crear un sistema de recomendación de runas que mediante un screenshot de un </a:t>
            </a:r>
            <a:r>
              <a:rPr lang="en" sz="1900"/>
              <a:t>campeón </a:t>
            </a:r>
            <a:r>
              <a:rPr lang="en" sz="1900"/>
              <a:t>entregue los 4 sets principales de runas más populares para dicho campeón</a:t>
            </a:r>
            <a:endParaRPr sz="1900"/>
          </a:p>
        </p:txBody>
      </p:sp>
      <p:sp>
        <p:nvSpPr>
          <p:cNvPr id="468" name="Google Shape;468;p39"/>
          <p:cNvSpPr/>
          <p:nvPr/>
        </p:nvSpPr>
        <p:spPr>
          <a:xfrm>
            <a:off x="6333725" y="3472601"/>
            <a:ext cx="91200" cy="8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9"/>
          <p:cNvSpPr/>
          <p:nvPr/>
        </p:nvSpPr>
        <p:spPr>
          <a:xfrm>
            <a:off x="8170200" y="3426103"/>
            <a:ext cx="91200" cy="8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9"/>
          <p:cNvSpPr/>
          <p:nvPr/>
        </p:nvSpPr>
        <p:spPr>
          <a:xfrm flipH="1">
            <a:off x="7236125" y="3733975"/>
            <a:ext cx="91200" cy="663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 name="Google Shape;471;p39"/>
          <p:cNvCxnSpPr>
            <a:stCxn id="470" idx="2"/>
            <a:endCxn id="469" idx="2"/>
          </p:cNvCxnSpPr>
          <p:nvPr/>
        </p:nvCxnSpPr>
        <p:spPr>
          <a:xfrm flipH="1" rot="10800000">
            <a:off x="7327325" y="3470125"/>
            <a:ext cx="843000" cy="297000"/>
          </a:xfrm>
          <a:prstGeom prst="bentConnector3">
            <a:avLst>
              <a:gd fmla="val 49993" name="adj1"/>
            </a:avLst>
          </a:prstGeom>
          <a:noFill/>
          <a:ln cap="flat" cmpd="sng" w="19050">
            <a:solidFill>
              <a:schemeClr val="lt1"/>
            </a:solidFill>
            <a:prstDash val="solid"/>
            <a:round/>
            <a:headEnd len="med" w="med" type="none"/>
            <a:tailEnd len="med" w="med" type="none"/>
          </a:ln>
        </p:spPr>
      </p:cxnSp>
      <p:sp>
        <p:nvSpPr>
          <p:cNvPr id="472" name="Google Shape;472;p39"/>
          <p:cNvSpPr/>
          <p:nvPr/>
        </p:nvSpPr>
        <p:spPr>
          <a:xfrm flipH="1">
            <a:off x="5526625" y="3437347"/>
            <a:ext cx="69600" cy="7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 name="Google Shape;473;p39"/>
          <p:cNvCxnSpPr>
            <a:stCxn id="472" idx="2"/>
          </p:cNvCxnSpPr>
          <p:nvPr/>
        </p:nvCxnSpPr>
        <p:spPr>
          <a:xfrm>
            <a:off x="5596225" y="3472597"/>
            <a:ext cx="750600" cy="53100"/>
          </a:xfrm>
          <a:prstGeom prst="bentConnector3">
            <a:avLst>
              <a:gd fmla="val 50000" name="adj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grpSp>
        <p:nvGrpSpPr>
          <p:cNvPr id="478" name="Google Shape;478;p40"/>
          <p:cNvGrpSpPr/>
          <p:nvPr/>
        </p:nvGrpSpPr>
        <p:grpSpPr>
          <a:xfrm>
            <a:off x="5610397" y="1179207"/>
            <a:ext cx="1746891" cy="3429533"/>
            <a:chOff x="5743740" y="1059425"/>
            <a:chExt cx="1807815" cy="3549139"/>
          </a:xfrm>
        </p:grpSpPr>
        <p:sp>
          <p:nvSpPr>
            <p:cNvPr id="479" name="Google Shape;479;p40"/>
            <p:cNvSpPr/>
            <p:nvPr/>
          </p:nvSpPr>
          <p:spPr>
            <a:xfrm>
              <a:off x="5743740" y="1059425"/>
              <a:ext cx="1807815" cy="3549139"/>
            </a:xfrm>
            <a:custGeom>
              <a:rect b="b" l="l" r="r" t="t"/>
              <a:pathLst>
                <a:path extrusionOk="0" h="100244" w="51061">
                  <a:moveTo>
                    <a:pt x="40473" y="84663"/>
                  </a:moveTo>
                  <a:lnTo>
                    <a:pt x="40473" y="84663"/>
                  </a:lnTo>
                  <a:cubicBezTo>
                    <a:pt x="40585" y="84886"/>
                    <a:pt x="40697" y="85147"/>
                    <a:pt x="40771" y="85371"/>
                  </a:cubicBezTo>
                  <a:lnTo>
                    <a:pt x="40473" y="84663"/>
                  </a:lnTo>
                  <a:close/>
                  <a:moveTo>
                    <a:pt x="2485" y="98084"/>
                  </a:moveTo>
                  <a:cubicBezTo>
                    <a:pt x="2537" y="98101"/>
                    <a:pt x="2587" y="98116"/>
                    <a:pt x="2636" y="98130"/>
                  </a:cubicBezTo>
                  <a:lnTo>
                    <a:pt x="2636" y="98130"/>
                  </a:lnTo>
                  <a:lnTo>
                    <a:pt x="2485" y="98084"/>
                  </a:lnTo>
                  <a:close/>
                  <a:moveTo>
                    <a:pt x="21908" y="0"/>
                  </a:moveTo>
                  <a:cubicBezTo>
                    <a:pt x="21759" y="0"/>
                    <a:pt x="21610" y="38"/>
                    <a:pt x="21498" y="75"/>
                  </a:cubicBezTo>
                  <a:lnTo>
                    <a:pt x="21386" y="112"/>
                  </a:lnTo>
                  <a:cubicBezTo>
                    <a:pt x="21274" y="112"/>
                    <a:pt x="21162" y="149"/>
                    <a:pt x="21050" y="187"/>
                  </a:cubicBezTo>
                  <a:lnTo>
                    <a:pt x="20939" y="261"/>
                  </a:lnTo>
                  <a:cubicBezTo>
                    <a:pt x="20827" y="299"/>
                    <a:pt x="20752" y="336"/>
                    <a:pt x="20640" y="373"/>
                  </a:cubicBezTo>
                  <a:lnTo>
                    <a:pt x="20528" y="448"/>
                  </a:lnTo>
                  <a:cubicBezTo>
                    <a:pt x="20379" y="522"/>
                    <a:pt x="20268" y="597"/>
                    <a:pt x="20156" y="709"/>
                  </a:cubicBezTo>
                  <a:cubicBezTo>
                    <a:pt x="19932" y="858"/>
                    <a:pt x="19746" y="1044"/>
                    <a:pt x="19596" y="1231"/>
                  </a:cubicBezTo>
                  <a:cubicBezTo>
                    <a:pt x="19485" y="1342"/>
                    <a:pt x="19410" y="1417"/>
                    <a:pt x="19298" y="1529"/>
                  </a:cubicBezTo>
                  <a:cubicBezTo>
                    <a:pt x="18925" y="2051"/>
                    <a:pt x="18441" y="2461"/>
                    <a:pt x="17844" y="2759"/>
                  </a:cubicBezTo>
                  <a:cubicBezTo>
                    <a:pt x="17733" y="2796"/>
                    <a:pt x="17583" y="2834"/>
                    <a:pt x="17472" y="2871"/>
                  </a:cubicBezTo>
                  <a:cubicBezTo>
                    <a:pt x="17360" y="2871"/>
                    <a:pt x="17211" y="2908"/>
                    <a:pt x="17099" y="2908"/>
                  </a:cubicBezTo>
                  <a:lnTo>
                    <a:pt x="16726" y="2908"/>
                  </a:lnTo>
                  <a:cubicBezTo>
                    <a:pt x="16465" y="2871"/>
                    <a:pt x="16241" y="2796"/>
                    <a:pt x="15980" y="2722"/>
                  </a:cubicBezTo>
                  <a:cubicBezTo>
                    <a:pt x="15123" y="2386"/>
                    <a:pt x="14265" y="1827"/>
                    <a:pt x="13371" y="1491"/>
                  </a:cubicBezTo>
                  <a:cubicBezTo>
                    <a:pt x="13147" y="1417"/>
                    <a:pt x="12886" y="1342"/>
                    <a:pt x="12625" y="1305"/>
                  </a:cubicBezTo>
                  <a:lnTo>
                    <a:pt x="12215" y="1305"/>
                  </a:lnTo>
                  <a:cubicBezTo>
                    <a:pt x="12103" y="1305"/>
                    <a:pt x="11954" y="1342"/>
                    <a:pt x="11842" y="1342"/>
                  </a:cubicBezTo>
                  <a:cubicBezTo>
                    <a:pt x="11619" y="1380"/>
                    <a:pt x="11432" y="1454"/>
                    <a:pt x="11246" y="1529"/>
                  </a:cubicBezTo>
                  <a:cubicBezTo>
                    <a:pt x="10873" y="1715"/>
                    <a:pt x="10538" y="2013"/>
                    <a:pt x="10314" y="2349"/>
                  </a:cubicBezTo>
                  <a:cubicBezTo>
                    <a:pt x="10202" y="2498"/>
                    <a:pt x="10127" y="2647"/>
                    <a:pt x="10016" y="2796"/>
                  </a:cubicBezTo>
                  <a:cubicBezTo>
                    <a:pt x="9941" y="2945"/>
                    <a:pt x="9904" y="3095"/>
                    <a:pt x="9829" y="3244"/>
                  </a:cubicBezTo>
                  <a:cubicBezTo>
                    <a:pt x="9755" y="3505"/>
                    <a:pt x="9643" y="3766"/>
                    <a:pt x="9606" y="4064"/>
                  </a:cubicBezTo>
                  <a:cubicBezTo>
                    <a:pt x="9456" y="3505"/>
                    <a:pt x="9195" y="3020"/>
                    <a:pt x="8823" y="2610"/>
                  </a:cubicBezTo>
                  <a:cubicBezTo>
                    <a:pt x="8226" y="1976"/>
                    <a:pt x="6921" y="1827"/>
                    <a:pt x="6027" y="1827"/>
                  </a:cubicBezTo>
                  <a:cubicBezTo>
                    <a:pt x="5728" y="1827"/>
                    <a:pt x="5617" y="2200"/>
                    <a:pt x="5840" y="2349"/>
                  </a:cubicBezTo>
                  <a:cubicBezTo>
                    <a:pt x="6325" y="2684"/>
                    <a:pt x="7071" y="3020"/>
                    <a:pt x="7182" y="3579"/>
                  </a:cubicBezTo>
                  <a:cubicBezTo>
                    <a:pt x="7331" y="4474"/>
                    <a:pt x="7033" y="5518"/>
                    <a:pt x="6884" y="6412"/>
                  </a:cubicBezTo>
                  <a:cubicBezTo>
                    <a:pt x="6710" y="6529"/>
                    <a:pt x="6546" y="6594"/>
                    <a:pt x="6360" y="6594"/>
                  </a:cubicBezTo>
                  <a:cubicBezTo>
                    <a:pt x="6189" y="6594"/>
                    <a:pt x="5999" y="6538"/>
                    <a:pt x="5766" y="6412"/>
                  </a:cubicBezTo>
                  <a:cubicBezTo>
                    <a:pt x="5989" y="5965"/>
                    <a:pt x="6139" y="5480"/>
                    <a:pt x="6139" y="4996"/>
                  </a:cubicBezTo>
                  <a:cubicBezTo>
                    <a:pt x="6139" y="3270"/>
                    <a:pt x="4757" y="2262"/>
                    <a:pt x="3372" y="2262"/>
                  </a:cubicBezTo>
                  <a:cubicBezTo>
                    <a:pt x="2393" y="2262"/>
                    <a:pt x="1413" y="2766"/>
                    <a:pt x="919" y="3877"/>
                  </a:cubicBezTo>
                  <a:cubicBezTo>
                    <a:pt x="1" y="5882"/>
                    <a:pt x="1619" y="7762"/>
                    <a:pt x="3413" y="7762"/>
                  </a:cubicBezTo>
                  <a:cubicBezTo>
                    <a:pt x="4021" y="7762"/>
                    <a:pt x="4650" y="7546"/>
                    <a:pt x="5207" y="7046"/>
                  </a:cubicBezTo>
                  <a:cubicBezTo>
                    <a:pt x="5318" y="7158"/>
                    <a:pt x="5430" y="7270"/>
                    <a:pt x="5542" y="7344"/>
                  </a:cubicBezTo>
                  <a:cubicBezTo>
                    <a:pt x="6139" y="7680"/>
                    <a:pt x="6772" y="7978"/>
                    <a:pt x="7443" y="8239"/>
                  </a:cubicBezTo>
                  <a:cubicBezTo>
                    <a:pt x="8450" y="8761"/>
                    <a:pt x="9345" y="9507"/>
                    <a:pt x="10090" y="10364"/>
                  </a:cubicBezTo>
                  <a:cubicBezTo>
                    <a:pt x="10090" y="10588"/>
                    <a:pt x="10053" y="10811"/>
                    <a:pt x="10016" y="10998"/>
                  </a:cubicBezTo>
                  <a:cubicBezTo>
                    <a:pt x="9307" y="14167"/>
                    <a:pt x="5691" y="15583"/>
                    <a:pt x="3604" y="18081"/>
                  </a:cubicBezTo>
                  <a:cubicBezTo>
                    <a:pt x="3454" y="18267"/>
                    <a:pt x="3343" y="18417"/>
                    <a:pt x="3193" y="18603"/>
                  </a:cubicBezTo>
                  <a:cubicBezTo>
                    <a:pt x="2597" y="19423"/>
                    <a:pt x="2299" y="20392"/>
                    <a:pt x="2336" y="21399"/>
                  </a:cubicBezTo>
                  <a:cubicBezTo>
                    <a:pt x="2411" y="22033"/>
                    <a:pt x="2709" y="22592"/>
                    <a:pt x="3156" y="23039"/>
                  </a:cubicBezTo>
                  <a:cubicBezTo>
                    <a:pt x="3343" y="23188"/>
                    <a:pt x="3566" y="23337"/>
                    <a:pt x="3790" y="23412"/>
                  </a:cubicBezTo>
                  <a:cubicBezTo>
                    <a:pt x="3902" y="23449"/>
                    <a:pt x="4014" y="23487"/>
                    <a:pt x="4125" y="23524"/>
                  </a:cubicBezTo>
                  <a:cubicBezTo>
                    <a:pt x="4191" y="23529"/>
                    <a:pt x="4256" y="23531"/>
                    <a:pt x="4323" y="23531"/>
                  </a:cubicBezTo>
                  <a:cubicBezTo>
                    <a:pt x="4785" y="23531"/>
                    <a:pt x="5262" y="23417"/>
                    <a:pt x="5654" y="23188"/>
                  </a:cubicBezTo>
                  <a:cubicBezTo>
                    <a:pt x="6176" y="22965"/>
                    <a:pt x="6660" y="22629"/>
                    <a:pt x="7145" y="22368"/>
                  </a:cubicBezTo>
                  <a:cubicBezTo>
                    <a:pt x="8193" y="21879"/>
                    <a:pt x="9340" y="21619"/>
                    <a:pt x="10492" y="21619"/>
                  </a:cubicBezTo>
                  <a:cubicBezTo>
                    <a:pt x="10570" y="21619"/>
                    <a:pt x="10647" y="21620"/>
                    <a:pt x="10724" y="21623"/>
                  </a:cubicBezTo>
                  <a:cubicBezTo>
                    <a:pt x="10985" y="21623"/>
                    <a:pt x="11209" y="21623"/>
                    <a:pt x="11470" y="21660"/>
                  </a:cubicBezTo>
                  <a:cubicBezTo>
                    <a:pt x="12327" y="21734"/>
                    <a:pt x="13184" y="21921"/>
                    <a:pt x="14005" y="22182"/>
                  </a:cubicBezTo>
                  <a:cubicBezTo>
                    <a:pt x="13334" y="24530"/>
                    <a:pt x="14228" y="26618"/>
                    <a:pt x="14340" y="28967"/>
                  </a:cubicBezTo>
                  <a:cubicBezTo>
                    <a:pt x="14340" y="29302"/>
                    <a:pt x="14377" y="29600"/>
                    <a:pt x="14415" y="29899"/>
                  </a:cubicBezTo>
                  <a:cubicBezTo>
                    <a:pt x="14713" y="31763"/>
                    <a:pt x="15197" y="33589"/>
                    <a:pt x="15906" y="35342"/>
                  </a:cubicBezTo>
                  <a:cubicBezTo>
                    <a:pt x="16018" y="35603"/>
                    <a:pt x="16129" y="35901"/>
                    <a:pt x="16241" y="36199"/>
                  </a:cubicBezTo>
                  <a:lnTo>
                    <a:pt x="16801" y="37653"/>
                  </a:lnTo>
                  <a:lnTo>
                    <a:pt x="17322" y="40598"/>
                  </a:lnTo>
                  <a:cubicBezTo>
                    <a:pt x="17397" y="40784"/>
                    <a:pt x="16838" y="41418"/>
                    <a:pt x="16838" y="41679"/>
                  </a:cubicBezTo>
                  <a:cubicBezTo>
                    <a:pt x="16763" y="41828"/>
                    <a:pt x="16651" y="41977"/>
                    <a:pt x="16540" y="42127"/>
                  </a:cubicBezTo>
                  <a:cubicBezTo>
                    <a:pt x="16316" y="42462"/>
                    <a:pt x="16092" y="42760"/>
                    <a:pt x="15869" y="43059"/>
                  </a:cubicBezTo>
                  <a:lnTo>
                    <a:pt x="15533" y="43469"/>
                  </a:lnTo>
                  <a:cubicBezTo>
                    <a:pt x="15309" y="43804"/>
                    <a:pt x="15086" y="44102"/>
                    <a:pt x="14825" y="44438"/>
                  </a:cubicBezTo>
                  <a:lnTo>
                    <a:pt x="14526" y="44811"/>
                  </a:lnTo>
                  <a:cubicBezTo>
                    <a:pt x="14265" y="45146"/>
                    <a:pt x="14005" y="45482"/>
                    <a:pt x="13744" y="45817"/>
                  </a:cubicBezTo>
                  <a:cubicBezTo>
                    <a:pt x="13632" y="45892"/>
                    <a:pt x="13557" y="46004"/>
                    <a:pt x="13483" y="46115"/>
                  </a:cubicBezTo>
                  <a:cubicBezTo>
                    <a:pt x="13184" y="46451"/>
                    <a:pt x="12886" y="46824"/>
                    <a:pt x="12588" y="47159"/>
                  </a:cubicBezTo>
                  <a:cubicBezTo>
                    <a:pt x="12513" y="47234"/>
                    <a:pt x="12476" y="47308"/>
                    <a:pt x="12402" y="47383"/>
                  </a:cubicBezTo>
                  <a:cubicBezTo>
                    <a:pt x="12066" y="47756"/>
                    <a:pt x="11730" y="48166"/>
                    <a:pt x="11395" y="48539"/>
                  </a:cubicBezTo>
                  <a:lnTo>
                    <a:pt x="11283" y="48650"/>
                  </a:lnTo>
                  <a:cubicBezTo>
                    <a:pt x="10910" y="49061"/>
                    <a:pt x="10500" y="49471"/>
                    <a:pt x="10127" y="49881"/>
                  </a:cubicBezTo>
                  <a:cubicBezTo>
                    <a:pt x="7443" y="52677"/>
                    <a:pt x="4573" y="55212"/>
                    <a:pt x="1479" y="57486"/>
                  </a:cubicBezTo>
                  <a:cubicBezTo>
                    <a:pt x="3193" y="58343"/>
                    <a:pt x="4946" y="59163"/>
                    <a:pt x="6698" y="59909"/>
                  </a:cubicBezTo>
                  <a:cubicBezTo>
                    <a:pt x="7331" y="60207"/>
                    <a:pt x="8003" y="60468"/>
                    <a:pt x="8674" y="60766"/>
                  </a:cubicBezTo>
                  <a:lnTo>
                    <a:pt x="8785" y="60804"/>
                  </a:lnTo>
                  <a:cubicBezTo>
                    <a:pt x="8674" y="61624"/>
                    <a:pt x="8599" y="62444"/>
                    <a:pt x="8524" y="63264"/>
                  </a:cubicBezTo>
                  <a:cubicBezTo>
                    <a:pt x="8338" y="65277"/>
                    <a:pt x="8189" y="67253"/>
                    <a:pt x="8040" y="69266"/>
                  </a:cubicBezTo>
                  <a:cubicBezTo>
                    <a:pt x="7816" y="72100"/>
                    <a:pt x="7630" y="74970"/>
                    <a:pt x="7481" y="77841"/>
                  </a:cubicBezTo>
                  <a:cubicBezTo>
                    <a:pt x="7443" y="78549"/>
                    <a:pt x="7406" y="79295"/>
                    <a:pt x="7369" y="80003"/>
                  </a:cubicBezTo>
                  <a:cubicBezTo>
                    <a:pt x="7331" y="80711"/>
                    <a:pt x="7294" y="81494"/>
                    <a:pt x="7257" y="82240"/>
                  </a:cubicBezTo>
                  <a:cubicBezTo>
                    <a:pt x="7220" y="83694"/>
                    <a:pt x="7145" y="85147"/>
                    <a:pt x="7108" y="86601"/>
                  </a:cubicBezTo>
                  <a:cubicBezTo>
                    <a:pt x="7071" y="86750"/>
                    <a:pt x="7071" y="86900"/>
                    <a:pt x="7108" y="87049"/>
                  </a:cubicBezTo>
                  <a:lnTo>
                    <a:pt x="7108" y="87235"/>
                  </a:lnTo>
                  <a:cubicBezTo>
                    <a:pt x="7145" y="87682"/>
                    <a:pt x="7182" y="88130"/>
                    <a:pt x="7257" y="88577"/>
                  </a:cubicBezTo>
                  <a:cubicBezTo>
                    <a:pt x="7294" y="92044"/>
                    <a:pt x="5915" y="95362"/>
                    <a:pt x="3454" y="97823"/>
                  </a:cubicBezTo>
                  <a:cubicBezTo>
                    <a:pt x="3343" y="97934"/>
                    <a:pt x="3231" y="98084"/>
                    <a:pt x="3119" y="98233"/>
                  </a:cubicBezTo>
                  <a:cubicBezTo>
                    <a:pt x="2947" y="98204"/>
                    <a:pt x="2797" y="98175"/>
                    <a:pt x="2636" y="98130"/>
                  </a:cubicBezTo>
                  <a:lnTo>
                    <a:pt x="2636" y="98130"/>
                  </a:lnTo>
                  <a:lnTo>
                    <a:pt x="2970" y="98233"/>
                  </a:lnTo>
                  <a:cubicBezTo>
                    <a:pt x="2915" y="98222"/>
                    <a:pt x="2861" y="98216"/>
                    <a:pt x="2808" y="98216"/>
                  </a:cubicBezTo>
                  <a:cubicBezTo>
                    <a:pt x="2502" y="98216"/>
                    <a:pt x="2239" y="98394"/>
                    <a:pt x="2112" y="98680"/>
                  </a:cubicBezTo>
                  <a:cubicBezTo>
                    <a:pt x="2000" y="99016"/>
                    <a:pt x="2000" y="99388"/>
                    <a:pt x="2075" y="99761"/>
                  </a:cubicBezTo>
                  <a:cubicBezTo>
                    <a:pt x="2038" y="99873"/>
                    <a:pt x="2112" y="100022"/>
                    <a:pt x="2187" y="100134"/>
                  </a:cubicBezTo>
                  <a:cubicBezTo>
                    <a:pt x="2299" y="100171"/>
                    <a:pt x="2411" y="100209"/>
                    <a:pt x="2485" y="100209"/>
                  </a:cubicBezTo>
                  <a:cubicBezTo>
                    <a:pt x="2816" y="100232"/>
                    <a:pt x="3147" y="100243"/>
                    <a:pt x="3477" y="100243"/>
                  </a:cubicBezTo>
                  <a:cubicBezTo>
                    <a:pt x="5269" y="100243"/>
                    <a:pt x="7048" y="99906"/>
                    <a:pt x="8748" y="99277"/>
                  </a:cubicBezTo>
                  <a:cubicBezTo>
                    <a:pt x="9046" y="99202"/>
                    <a:pt x="9307" y="99016"/>
                    <a:pt x="9494" y="98755"/>
                  </a:cubicBezTo>
                  <a:cubicBezTo>
                    <a:pt x="9606" y="98419"/>
                    <a:pt x="9606" y="98084"/>
                    <a:pt x="9568" y="97785"/>
                  </a:cubicBezTo>
                  <a:cubicBezTo>
                    <a:pt x="9531" y="97152"/>
                    <a:pt x="9755" y="96555"/>
                    <a:pt x="10165" y="96070"/>
                  </a:cubicBezTo>
                  <a:cubicBezTo>
                    <a:pt x="10388" y="95809"/>
                    <a:pt x="10687" y="95586"/>
                    <a:pt x="10910" y="95325"/>
                  </a:cubicBezTo>
                  <a:cubicBezTo>
                    <a:pt x="11693" y="94356"/>
                    <a:pt x="11768" y="92939"/>
                    <a:pt x="11097" y="91895"/>
                  </a:cubicBezTo>
                  <a:cubicBezTo>
                    <a:pt x="11134" y="90926"/>
                    <a:pt x="10388" y="89696"/>
                    <a:pt x="10351" y="88764"/>
                  </a:cubicBezTo>
                  <a:cubicBezTo>
                    <a:pt x="10314" y="88652"/>
                    <a:pt x="10314" y="88540"/>
                    <a:pt x="10277" y="88391"/>
                  </a:cubicBezTo>
                  <a:cubicBezTo>
                    <a:pt x="10165" y="86266"/>
                    <a:pt x="10463" y="84141"/>
                    <a:pt x="11134" y="82090"/>
                  </a:cubicBezTo>
                  <a:cubicBezTo>
                    <a:pt x="11395" y="81270"/>
                    <a:pt x="11917" y="79183"/>
                    <a:pt x="12252" y="78363"/>
                  </a:cubicBezTo>
                  <a:cubicBezTo>
                    <a:pt x="14154" y="74560"/>
                    <a:pt x="15757" y="70608"/>
                    <a:pt x="17099" y="66619"/>
                  </a:cubicBezTo>
                  <a:cubicBezTo>
                    <a:pt x="17360" y="65874"/>
                    <a:pt x="17658" y="65091"/>
                    <a:pt x="17919" y="64345"/>
                  </a:cubicBezTo>
                  <a:cubicBezTo>
                    <a:pt x="20864" y="59089"/>
                    <a:pt x="22803" y="57486"/>
                    <a:pt x="24256" y="52900"/>
                  </a:cubicBezTo>
                  <a:cubicBezTo>
                    <a:pt x="24294" y="52751"/>
                    <a:pt x="24368" y="52565"/>
                    <a:pt x="24406" y="52378"/>
                  </a:cubicBezTo>
                  <a:cubicBezTo>
                    <a:pt x="24443" y="52453"/>
                    <a:pt x="24443" y="52490"/>
                    <a:pt x="24480" y="52528"/>
                  </a:cubicBezTo>
                  <a:cubicBezTo>
                    <a:pt x="26381" y="56927"/>
                    <a:pt x="26232" y="62146"/>
                    <a:pt x="27910" y="66619"/>
                  </a:cubicBezTo>
                  <a:lnTo>
                    <a:pt x="27984" y="66806"/>
                  </a:lnTo>
                  <a:lnTo>
                    <a:pt x="28134" y="67253"/>
                  </a:lnTo>
                  <a:cubicBezTo>
                    <a:pt x="28283" y="67589"/>
                    <a:pt x="28432" y="67887"/>
                    <a:pt x="28581" y="68185"/>
                  </a:cubicBezTo>
                  <a:cubicBezTo>
                    <a:pt x="28767" y="68521"/>
                    <a:pt x="28954" y="68856"/>
                    <a:pt x="29177" y="69229"/>
                  </a:cubicBezTo>
                  <a:cubicBezTo>
                    <a:pt x="30035" y="70534"/>
                    <a:pt x="31041" y="71727"/>
                    <a:pt x="32160" y="72845"/>
                  </a:cubicBezTo>
                  <a:cubicBezTo>
                    <a:pt x="32533" y="73218"/>
                    <a:pt x="32905" y="73628"/>
                    <a:pt x="33278" y="74001"/>
                  </a:cubicBezTo>
                  <a:cubicBezTo>
                    <a:pt x="35888" y="76797"/>
                    <a:pt x="38162" y="79891"/>
                    <a:pt x="40063" y="83209"/>
                  </a:cubicBezTo>
                  <a:cubicBezTo>
                    <a:pt x="40212" y="84141"/>
                    <a:pt x="40510" y="84998"/>
                    <a:pt x="40920" y="85856"/>
                  </a:cubicBezTo>
                  <a:cubicBezTo>
                    <a:pt x="41070" y="86974"/>
                    <a:pt x="41144" y="88130"/>
                    <a:pt x="41107" y="89286"/>
                  </a:cubicBezTo>
                  <a:cubicBezTo>
                    <a:pt x="41144" y="89994"/>
                    <a:pt x="41107" y="90702"/>
                    <a:pt x="40958" y="91373"/>
                  </a:cubicBezTo>
                  <a:cubicBezTo>
                    <a:pt x="40809" y="92081"/>
                    <a:pt x="40361" y="92678"/>
                    <a:pt x="39765" y="93051"/>
                  </a:cubicBezTo>
                  <a:cubicBezTo>
                    <a:pt x="39541" y="93163"/>
                    <a:pt x="39317" y="93312"/>
                    <a:pt x="39094" y="93461"/>
                  </a:cubicBezTo>
                  <a:cubicBezTo>
                    <a:pt x="38982" y="93498"/>
                    <a:pt x="38870" y="93573"/>
                    <a:pt x="38758" y="93647"/>
                  </a:cubicBezTo>
                  <a:cubicBezTo>
                    <a:pt x="38162" y="93871"/>
                    <a:pt x="37789" y="94393"/>
                    <a:pt x="37752" y="94989"/>
                  </a:cubicBezTo>
                  <a:cubicBezTo>
                    <a:pt x="37714" y="95138"/>
                    <a:pt x="37789" y="95250"/>
                    <a:pt x="37864" y="95362"/>
                  </a:cubicBezTo>
                  <a:cubicBezTo>
                    <a:pt x="37945" y="95417"/>
                    <a:pt x="38027" y="95451"/>
                    <a:pt x="38124" y="95451"/>
                  </a:cubicBezTo>
                  <a:cubicBezTo>
                    <a:pt x="38159" y="95451"/>
                    <a:pt x="38196" y="95447"/>
                    <a:pt x="38236" y="95437"/>
                  </a:cubicBezTo>
                  <a:cubicBezTo>
                    <a:pt x="40436" y="95437"/>
                    <a:pt x="42598" y="95027"/>
                    <a:pt x="44648" y="94281"/>
                  </a:cubicBezTo>
                  <a:cubicBezTo>
                    <a:pt x="44909" y="94206"/>
                    <a:pt x="45170" y="94057"/>
                    <a:pt x="45394" y="93871"/>
                  </a:cubicBezTo>
                  <a:cubicBezTo>
                    <a:pt x="45953" y="93312"/>
                    <a:pt x="45655" y="92380"/>
                    <a:pt x="45655" y="91560"/>
                  </a:cubicBezTo>
                  <a:cubicBezTo>
                    <a:pt x="45655" y="90516"/>
                    <a:pt x="46326" y="89584"/>
                    <a:pt x="46811" y="88652"/>
                  </a:cubicBezTo>
                  <a:cubicBezTo>
                    <a:pt x="47034" y="88242"/>
                    <a:pt x="47183" y="87794"/>
                    <a:pt x="47258" y="87310"/>
                  </a:cubicBezTo>
                  <a:cubicBezTo>
                    <a:pt x="47333" y="86862"/>
                    <a:pt x="47146" y="86378"/>
                    <a:pt x="46811" y="86079"/>
                  </a:cubicBezTo>
                  <a:cubicBezTo>
                    <a:pt x="46289" y="85707"/>
                    <a:pt x="45655" y="85744"/>
                    <a:pt x="45133" y="85520"/>
                  </a:cubicBezTo>
                  <a:lnTo>
                    <a:pt x="45096" y="85520"/>
                  </a:lnTo>
                  <a:cubicBezTo>
                    <a:pt x="45021" y="85371"/>
                    <a:pt x="44909" y="85222"/>
                    <a:pt x="44798" y="85110"/>
                  </a:cubicBezTo>
                  <a:cubicBezTo>
                    <a:pt x="44574" y="84849"/>
                    <a:pt x="43642" y="83656"/>
                    <a:pt x="43194" y="83172"/>
                  </a:cubicBezTo>
                  <a:cubicBezTo>
                    <a:pt x="42859" y="82575"/>
                    <a:pt x="42449" y="82053"/>
                    <a:pt x="42151" y="81494"/>
                  </a:cubicBezTo>
                  <a:cubicBezTo>
                    <a:pt x="41517" y="80264"/>
                    <a:pt x="41442" y="78847"/>
                    <a:pt x="41293" y="77431"/>
                  </a:cubicBezTo>
                  <a:cubicBezTo>
                    <a:pt x="41256" y="76983"/>
                    <a:pt x="41181" y="76499"/>
                    <a:pt x="41107" y="76051"/>
                  </a:cubicBezTo>
                  <a:cubicBezTo>
                    <a:pt x="41032" y="75716"/>
                    <a:pt x="40958" y="75380"/>
                    <a:pt x="40846" y="75045"/>
                  </a:cubicBezTo>
                  <a:cubicBezTo>
                    <a:pt x="40846" y="74933"/>
                    <a:pt x="40809" y="74858"/>
                    <a:pt x="40771" y="74746"/>
                  </a:cubicBezTo>
                  <a:cubicBezTo>
                    <a:pt x="40697" y="74560"/>
                    <a:pt x="40622" y="74336"/>
                    <a:pt x="40548" y="74113"/>
                  </a:cubicBezTo>
                  <a:cubicBezTo>
                    <a:pt x="40548" y="74113"/>
                    <a:pt x="40548" y="74075"/>
                    <a:pt x="40548" y="74075"/>
                  </a:cubicBezTo>
                  <a:cubicBezTo>
                    <a:pt x="40510" y="73963"/>
                    <a:pt x="40473" y="73852"/>
                    <a:pt x="40436" y="73777"/>
                  </a:cubicBezTo>
                  <a:cubicBezTo>
                    <a:pt x="40361" y="73553"/>
                    <a:pt x="40287" y="73330"/>
                    <a:pt x="40175" y="73106"/>
                  </a:cubicBezTo>
                  <a:lnTo>
                    <a:pt x="40063" y="72845"/>
                  </a:lnTo>
                  <a:cubicBezTo>
                    <a:pt x="39839" y="72398"/>
                    <a:pt x="39616" y="71876"/>
                    <a:pt x="39392" y="71391"/>
                  </a:cubicBezTo>
                  <a:cubicBezTo>
                    <a:pt x="39094" y="70795"/>
                    <a:pt x="38833" y="70161"/>
                    <a:pt x="38572" y="69564"/>
                  </a:cubicBezTo>
                  <a:cubicBezTo>
                    <a:pt x="38423" y="69266"/>
                    <a:pt x="38311" y="68968"/>
                    <a:pt x="38199" y="68632"/>
                  </a:cubicBezTo>
                  <a:cubicBezTo>
                    <a:pt x="37565" y="66992"/>
                    <a:pt x="37230" y="65277"/>
                    <a:pt x="37118" y="63525"/>
                  </a:cubicBezTo>
                  <a:cubicBezTo>
                    <a:pt x="37118" y="63190"/>
                    <a:pt x="37081" y="62854"/>
                    <a:pt x="37081" y="62556"/>
                  </a:cubicBezTo>
                  <a:lnTo>
                    <a:pt x="37081" y="61661"/>
                  </a:lnTo>
                  <a:cubicBezTo>
                    <a:pt x="37155" y="60282"/>
                    <a:pt x="37230" y="58940"/>
                    <a:pt x="37379" y="57560"/>
                  </a:cubicBezTo>
                  <a:cubicBezTo>
                    <a:pt x="37491" y="56703"/>
                    <a:pt x="37528" y="55920"/>
                    <a:pt x="37565" y="55174"/>
                  </a:cubicBezTo>
                  <a:cubicBezTo>
                    <a:pt x="39988" y="55845"/>
                    <a:pt x="42523" y="56218"/>
                    <a:pt x="44350" y="57859"/>
                  </a:cubicBezTo>
                  <a:cubicBezTo>
                    <a:pt x="44798" y="57411"/>
                    <a:pt x="45208" y="56964"/>
                    <a:pt x="45655" y="56517"/>
                  </a:cubicBezTo>
                  <a:cubicBezTo>
                    <a:pt x="47519" y="54615"/>
                    <a:pt x="49308" y="52677"/>
                    <a:pt x="51060" y="50701"/>
                  </a:cubicBezTo>
                  <a:lnTo>
                    <a:pt x="51060" y="50701"/>
                  </a:lnTo>
                  <a:cubicBezTo>
                    <a:pt x="50729" y="50747"/>
                    <a:pt x="50397" y="50769"/>
                    <a:pt x="50067" y="50769"/>
                  </a:cubicBezTo>
                  <a:cubicBezTo>
                    <a:pt x="47468" y="50769"/>
                    <a:pt x="44951" y="49401"/>
                    <a:pt x="42934" y="47681"/>
                  </a:cubicBezTo>
                  <a:cubicBezTo>
                    <a:pt x="41778" y="46637"/>
                    <a:pt x="40697" y="45556"/>
                    <a:pt x="39653" y="44401"/>
                  </a:cubicBezTo>
                  <a:lnTo>
                    <a:pt x="38982" y="43655"/>
                  </a:lnTo>
                  <a:lnTo>
                    <a:pt x="38609" y="43282"/>
                  </a:lnTo>
                  <a:lnTo>
                    <a:pt x="38236" y="42835"/>
                  </a:lnTo>
                  <a:lnTo>
                    <a:pt x="37752" y="42387"/>
                  </a:lnTo>
                  <a:cubicBezTo>
                    <a:pt x="37677" y="42276"/>
                    <a:pt x="37565" y="42164"/>
                    <a:pt x="37453" y="42089"/>
                  </a:cubicBezTo>
                  <a:cubicBezTo>
                    <a:pt x="37192" y="41828"/>
                    <a:pt x="36932" y="41567"/>
                    <a:pt x="36671" y="41306"/>
                  </a:cubicBezTo>
                  <a:cubicBezTo>
                    <a:pt x="36372" y="41083"/>
                    <a:pt x="36111" y="40859"/>
                    <a:pt x="35813" y="40598"/>
                  </a:cubicBezTo>
                  <a:cubicBezTo>
                    <a:pt x="34732" y="39741"/>
                    <a:pt x="33502" y="39144"/>
                    <a:pt x="32160" y="38883"/>
                  </a:cubicBezTo>
                  <a:lnTo>
                    <a:pt x="32048" y="38883"/>
                  </a:lnTo>
                  <a:cubicBezTo>
                    <a:pt x="31675" y="38361"/>
                    <a:pt x="31340" y="37765"/>
                    <a:pt x="31004" y="37206"/>
                  </a:cubicBezTo>
                  <a:cubicBezTo>
                    <a:pt x="30929" y="37056"/>
                    <a:pt x="30855" y="36870"/>
                    <a:pt x="30780" y="36721"/>
                  </a:cubicBezTo>
                  <a:cubicBezTo>
                    <a:pt x="30557" y="36311"/>
                    <a:pt x="30370" y="35901"/>
                    <a:pt x="30184" y="35453"/>
                  </a:cubicBezTo>
                  <a:cubicBezTo>
                    <a:pt x="29774" y="34484"/>
                    <a:pt x="29438" y="33478"/>
                    <a:pt x="29215" y="32434"/>
                  </a:cubicBezTo>
                  <a:lnTo>
                    <a:pt x="29215" y="32434"/>
                  </a:lnTo>
                  <a:lnTo>
                    <a:pt x="31265" y="33142"/>
                  </a:lnTo>
                  <a:cubicBezTo>
                    <a:pt x="31745" y="33340"/>
                    <a:pt x="32268" y="33430"/>
                    <a:pt x="32785" y="33430"/>
                  </a:cubicBezTo>
                  <a:cubicBezTo>
                    <a:pt x="32950" y="33430"/>
                    <a:pt x="33115" y="33421"/>
                    <a:pt x="33278" y="33403"/>
                  </a:cubicBezTo>
                  <a:cubicBezTo>
                    <a:pt x="32793" y="32844"/>
                    <a:pt x="32197" y="32359"/>
                    <a:pt x="31526" y="32024"/>
                  </a:cubicBezTo>
                  <a:cubicBezTo>
                    <a:pt x="31666" y="31975"/>
                    <a:pt x="31806" y="31955"/>
                    <a:pt x="31947" y="31955"/>
                  </a:cubicBezTo>
                  <a:cubicBezTo>
                    <a:pt x="32800" y="31955"/>
                    <a:pt x="33659" y="32721"/>
                    <a:pt x="34561" y="32721"/>
                  </a:cubicBezTo>
                  <a:cubicBezTo>
                    <a:pt x="34655" y="32721"/>
                    <a:pt x="34749" y="32713"/>
                    <a:pt x="34844" y="32695"/>
                  </a:cubicBezTo>
                  <a:cubicBezTo>
                    <a:pt x="34620" y="32098"/>
                    <a:pt x="33986" y="31800"/>
                    <a:pt x="33390" y="31614"/>
                  </a:cubicBezTo>
                  <a:cubicBezTo>
                    <a:pt x="32793" y="31464"/>
                    <a:pt x="32197" y="31166"/>
                    <a:pt x="31750" y="30756"/>
                  </a:cubicBezTo>
                  <a:lnTo>
                    <a:pt x="31750" y="30756"/>
                  </a:lnTo>
                  <a:lnTo>
                    <a:pt x="35030" y="30980"/>
                  </a:lnTo>
                  <a:cubicBezTo>
                    <a:pt x="35060" y="30984"/>
                    <a:pt x="35092" y="30985"/>
                    <a:pt x="35125" y="30985"/>
                  </a:cubicBezTo>
                  <a:cubicBezTo>
                    <a:pt x="35414" y="30985"/>
                    <a:pt x="35768" y="30838"/>
                    <a:pt x="35701" y="30570"/>
                  </a:cubicBezTo>
                  <a:cubicBezTo>
                    <a:pt x="35627" y="30383"/>
                    <a:pt x="35366" y="30346"/>
                    <a:pt x="35179" y="30346"/>
                  </a:cubicBezTo>
                  <a:cubicBezTo>
                    <a:pt x="34173" y="30346"/>
                    <a:pt x="33166" y="30197"/>
                    <a:pt x="32234" y="29899"/>
                  </a:cubicBezTo>
                  <a:cubicBezTo>
                    <a:pt x="32122" y="29899"/>
                    <a:pt x="32085" y="29861"/>
                    <a:pt x="32011" y="29787"/>
                  </a:cubicBezTo>
                  <a:cubicBezTo>
                    <a:pt x="31936" y="29600"/>
                    <a:pt x="32197" y="29451"/>
                    <a:pt x="32383" y="29451"/>
                  </a:cubicBezTo>
                  <a:cubicBezTo>
                    <a:pt x="33390" y="29340"/>
                    <a:pt x="34434" y="29489"/>
                    <a:pt x="35254" y="28929"/>
                  </a:cubicBezTo>
                  <a:cubicBezTo>
                    <a:pt x="35328" y="28818"/>
                    <a:pt x="35291" y="28631"/>
                    <a:pt x="35179" y="28557"/>
                  </a:cubicBezTo>
                  <a:cubicBezTo>
                    <a:pt x="35030" y="28482"/>
                    <a:pt x="34881" y="28445"/>
                    <a:pt x="34732" y="28445"/>
                  </a:cubicBezTo>
                  <a:cubicBezTo>
                    <a:pt x="33688" y="28370"/>
                    <a:pt x="32644" y="28333"/>
                    <a:pt x="31601" y="28333"/>
                  </a:cubicBezTo>
                  <a:cubicBezTo>
                    <a:pt x="32085" y="27326"/>
                    <a:pt x="32309" y="26245"/>
                    <a:pt x="32346" y="25127"/>
                  </a:cubicBezTo>
                  <a:cubicBezTo>
                    <a:pt x="33166" y="24419"/>
                    <a:pt x="33912" y="23636"/>
                    <a:pt x="34546" y="22778"/>
                  </a:cubicBezTo>
                  <a:cubicBezTo>
                    <a:pt x="35589" y="21362"/>
                    <a:pt x="36559" y="19572"/>
                    <a:pt x="35888" y="17932"/>
                  </a:cubicBezTo>
                  <a:cubicBezTo>
                    <a:pt x="35627" y="17298"/>
                    <a:pt x="35142" y="16813"/>
                    <a:pt x="34844" y="16180"/>
                  </a:cubicBezTo>
                  <a:cubicBezTo>
                    <a:pt x="34061" y="14539"/>
                    <a:pt x="34769" y="12601"/>
                    <a:pt x="35068" y="10811"/>
                  </a:cubicBezTo>
                  <a:cubicBezTo>
                    <a:pt x="35366" y="8985"/>
                    <a:pt x="34881" y="6636"/>
                    <a:pt x="33092" y="6226"/>
                  </a:cubicBezTo>
                  <a:cubicBezTo>
                    <a:pt x="32783" y="6157"/>
                    <a:pt x="32488" y="6134"/>
                    <a:pt x="32201" y="6134"/>
                  </a:cubicBezTo>
                  <a:cubicBezTo>
                    <a:pt x="31616" y="6134"/>
                    <a:pt x="31063" y="6230"/>
                    <a:pt x="30487" y="6230"/>
                  </a:cubicBezTo>
                  <a:cubicBezTo>
                    <a:pt x="30423" y="6230"/>
                    <a:pt x="30360" y="6229"/>
                    <a:pt x="30296" y="6226"/>
                  </a:cubicBezTo>
                  <a:cubicBezTo>
                    <a:pt x="28767" y="5518"/>
                    <a:pt x="27984" y="4287"/>
                    <a:pt x="27127" y="2871"/>
                  </a:cubicBezTo>
                  <a:cubicBezTo>
                    <a:pt x="26493" y="1864"/>
                    <a:pt x="25636" y="1081"/>
                    <a:pt x="24629" y="559"/>
                  </a:cubicBezTo>
                  <a:lnTo>
                    <a:pt x="24555" y="522"/>
                  </a:lnTo>
                  <a:lnTo>
                    <a:pt x="24219" y="373"/>
                  </a:lnTo>
                  <a:lnTo>
                    <a:pt x="24145" y="336"/>
                  </a:lnTo>
                  <a:cubicBezTo>
                    <a:pt x="23846" y="224"/>
                    <a:pt x="23511" y="112"/>
                    <a:pt x="23213" y="75"/>
                  </a:cubicBezTo>
                  <a:cubicBezTo>
                    <a:pt x="23138" y="75"/>
                    <a:pt x="23063" y="38"/>
                    <a:pt x="22989" y="38"/>
                  </a:cubicBezTo>
                  <a:lnTo>
                    <a:pt x="227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0"/>
            <p:cNvSpPr/>
            <p:nvPr/>
          </p:nvSpPr>
          <p:spPr>
            <a:xfrm>
              <a:off x="5758300" y="1129300"/>
              <a:ext cx="212100" cy="212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1" name="Google Shape;481;p40"/>
          <p:cNvPicPr preferRelativeResize="0"/>
          <p:nvPr/>
        </p:nvPicPr>
        <p:blipFill>
          <a:blip r:embed="rId3">
            <a:alphaModFix amt="88000"/>
          </a:blip>
          <a:stretch>
            <a:fillRect/>
          </a:stretch>
        </p:blipFill>
        <p:spPr>
          <a:xfrm>
            <a:off x="5580525" y="927876"/>
            <a:ext cx="381925" cy="549350"/>
          </a:xfrm>
          <a:prstGeom prst="rect">
            <a:avLst/>
          </a:prstGeom>
          <a:noFill/>
          <a:ln>
            <a:noFill/>
          </a:ln>
        </p:spPr>
      </p:pic>
      <p:sp>
        <p:nvSpPr>
          <p:cNvPr id="482" name="Google Shape;482;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3" name="Google Shape;483;p40"/>
          <p:cNvSpPr txBox="1"/>
          <p:nvPr>
            <p:ph idx="4294967295" type="title"/>
          </p:nvPr>
        </p:nvSpPr>
        <p:spPr>
          <a:xfrm>
            <a:off x="1233275" y="2116725"/>
            <a:ext cx="2100000" cy="7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DATASET</a:t>
            </a:r>
            <a:endParaRPr sz="4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grpSp>
        <p:nvGrpSpPr>
          <p:cNvPr id="488" name="Google Shape;488;p41"/>
          <p:cNvGrpSpPr/>
          <p:nvPr/>
        </p:nvGrpSpPr>
        <p:grpSpPr>
          <a:xfrm>
            <a:off x="1704874" y="1634125"/>
            <a:ext cx="1738842" cy="2234285"/>
            <a:chOff x="1589400" y="1634125"/>
            <a:chExt cx="1738842" cy="2234285"/>
          </a:xfrm>
        </p:grpSpPr>
        <p:sp>
          <p:nvSpPr>
            <p:cNvPr id="489" name="Google Shape;489;p41"/>
            <p:cNvSpPr/>
            <p:nvPr/>
          </p:nvSpPr>
          <p:spPr>
            <a:xfrm>
              <a:off x="1589400" y="1634125"/>
              <a:ext cx="1738819" cy="853111"/>
            </a:xfrm>
            <a:custGeom>
              <a:rect b="b" l="l" r="r" t="t"/>
              <a:pathLst>
                <a:path extrusionOk="0" h="19936" w="41068">
                  <a:moveTo>
                    <a:pt x="0" y="19936"/>
                  </a:moveTo>
                  <a:lnTo>
                    <a:pt x="0" y="0"/>
                  </a:lnTo>
                  <a:lnTo>
                    <a:pt x="41068" y="0"/>
                  </a:lnTo>
                </a:path>
              </a:pathLst>
            </a:custGeom>
            <a:noFill/>
            <a:ln cap="flat" cmpd="sng" w="19050">
              <a:solidFill>
                <a:schemeClr val="lt1"/>
              </a:solidFill>
              <a:prstDash val="solid"/>
              <a:round/>
              <a:headEnd len="med" w="med" type="none"/>
              <a:tailEnd len="med" w="med" type="none"/>
            </a:ln>
          </p:spPr>
        </p:sp>
        <p:sp>
          <p:nvSpPr>
            <p:cNvPr id="490" name="Google Shape;490;p41"/>
            <p:cNvSpPr/>
            <p:nvPr/>
          </p:nvSpPr>
          <p:spPr>
            <a:xfrm>
              <a:off x="1589400" y="3015275"/>
              <a:ext cx="1738793" cy="853135"/>
            </a:xfrm>
            <a:custGeom>
              <a:rect b="b" l="l" r="r" t="t"/>
              <a:pathLst>
                <a:path extrusionOk="0" h="34290" w="13955">
                  <a:moveTo>
                    <a:pt x="0" y="0"/>
                  </a:moveTo>
                  <a:lnTo>
                    <a:pt x="0" y="34290"/>
                  </a:lnTo>
                  <a:lnTo>
                    <a:pt x="13955" y="34290"/>
                  </a:lnTo>
                </a:path>
              </a:pathLst>
            </a:custGeom>
            <a:noFill/>
            <a:ln cap="flat" cmpd="sng" w="19050">
              <a:solidFill>
                <a:schemeClr val="lt1"/>
              </a:solidFill>
              <a:prstDash val="solid"/>
              <a:round/>
              <a:headEnd len="med" w="med" type="none"/>
              <a:tailEnd len="med" w="med" type="none"/>
            </a:ln>
          </p:spPr>
        </p:sp>
        <p:sp>
          <p:nvSpPr>
            <p:cNvPr id="491" name="Google Shape;491;p41"/>
            <p:cNvSpPr/>
            <p:nvPr/>
          </p:nvSpPr>
          <p:spPr>
            <a:xfrm>
              <a:off x="2458800" y="2379819"/>
              <a:ext cx="869442" cy="371412"/>
            </a:xfrm>
            <a:custGeom>
              <a:rect b="b" l="l" r="r" t="t"/>
              <a:pathLst>
                <a:path extrusionOk="0" h="13955" w="56220">
                  <a:moveTo>
                    <a:pt x="0" y="13955"/>
                  </a:moveTo>
                  <a:lnTo>
                    <a:pt x="21531" y="13955"/>
                  </a:lnTo>
                  <a:lnTo>
                    <a:pt x="21531" y="0"/>
                  </a:lnTo>
                  <a:lnTo>
                    <a:pt x="56220" y="0"/>
                  </a:lnTo>
                </a:path>
              </a:pathLst>
            </a:custGeom>
            <a:noFill/>
            <a:ln cap="flat" cmpd="sng" w="19050">
              <a:solidFill>
                <a:schemeClr val="lt1"/>
              </a:solidFill>
              <a:prstDash val="solid"/>
              <a:round/>
              <a:headEnd len="med" w="med" type="none"/>
              <a:tailEnd len="med" w="med" type="none"/>
            </a:ln>
          </p:spPr>
        </p:sp>
        <p:sp>
          <p:nvSpPr>
            <p:cNvPr id="492" name="Google Shape;492;p41"/>
            <p:cNvSpPr/>
            <p:nvPr/>
          </p:nvSpPr>
          <p:spPr>
            <a:xfrm flipH="1" rot="10800000">
              <a:off x="2458800" y="2751244"/>
              <a:ext cx="869442" cy="371412"/>
            </a:xfrm>
            <a:custGeom>
              <a:rect b="b" l="l" r="r" t="t"/>
              <a:pathLst>
                <a:path extrusionOk="0" h="13955" w="56220">
                  <a:moveTo>
                    <a:pt x="0" y="13955"/>
                  </a:moveTo>
                  <a:lnTo>
                    <a:pt x="21531" y="13955"/>
                  </a:lnTo>
                  <a:lnTo>
                    <a:pt x="21531" y="0"/>
                  </a:lnTo>
                  <a:lnTo>
                    <a:pt x="56220" y="0"/>
                  </a:lnTo>
                </a:path>
              </a:pathLst>
            </a:custGeom>
            <a:noFill/>
            <a:ln cap="flat" cmpd="sng" w="19050">
              <a:solidFill>
                <a:schemeClr val="lt1"/>
              </a:solidFill>
              <a:prstDash val="solid"/>
              <a:round/>
              <a:headEnd len="med" w="med" type="none"/>
              <a:tailEnd len="med" w="med" type="none"/>
            </a:ln>
          </p:spPr>
        </p:sp>
      </p:grpSp>
      <p:sp>
        <p:nvSpPr>
          <p:cNvPr id="493" name="Google Shape;493;p41"/>
          <p:cNvSpPr/>
          <p:nvPr/>
        </p:nvSpPr>
        <p:spPr>
          <a:xfrm>
            <a:off x="628650" y="2487249"/>
            <a:ext cx="1945500" cy="592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4" name="Google Shape;494;p41"/>
          <p:cNvSpPr txBox="1"/>
          <p:nvPr>
            <p:ph type="title"/>
          </p:nvPr>
        </p:nvSpPr>
        <p:spPr>
          <a:xfrm>
            <a:off x="720000" y="387600"/>
            <a:ext cx="57813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Champion Runes Dataset</a:t>
            </a:r>
            <a:endParaRPr/>
          </a:p>
        </p:txBody>
      </p:sp>
      <p:sp>
        <p:nvSpPr>
          <p:cNvPr id="495" name="Google Shape;495;p41"/>
          <p:cNvSpPr txBox="1"/>
          <p:nvPr>
            <p:ph idx="4294967295" type="subTitle"/>
          </p:nvPr>
        </p:nvSpPr>
        <p:spPr>
          <a:xfrm>
            <a:off x="6233473" y="1304300"/>
            <a:ext cx="20742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Catamaran Medium"/>
                <a:ea typeface="Catamaran Medium"/>
                <a:cs typeface="Catamaran Medium"/>
                <a:sym typeface="Catamaran Medium"/>
              </a:rPr>
              <a:t>Champions</a:t>
            </a:r>
            <a:endParaRPr sz="1900">
              <a:latin typeface="Catamaran Medium"/>
              <a:ea typeface="Catamaran Medium"/>
              <a:cs typeface="Catamaran Medium"/>
              <a:sym typeface="Catamaran Medium"/>
            </a:endParaRPr>
          </a:p>
        </p:txBody>
      </p:sp>
      <p:sp>
        <p:nvSpPr>
          <p:cNvPr id="496" name="Google Shape;496;p41"/>
          <p:cNvSpPr txBox="1"/>
          <p:nvPr>
            <p:ph idx="4294967295" type="subTitle"/>
          </p:nvPr>
        </p:nvSpPr>
        <p:spPr>
          <a:xfrm>
            <a:off x="6233825" y="2048925"/>
            <a:ext cx="27363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Catamaran Medium"/>
                <a:ea typeface="Catamaran Medium"/>
                <a:cs typeface="Catamaran Medium"/>
                <a:sym typeface="Catamaran Medium"/>
              </a:rPr>
              <a:t>Sets de runas en total</a:t>
            </a:r>
            <a:endParaRPr sz="1900">
              <a:latin typeface="Catamaran Medium"/>
              <a:ea typeface="Catamaran Medium"/>
              <a:cs typeface="Catamaran Medium"/>
              <a:sym typeface="Catamaran Medium"/>
            </a:endParaRPr>
          </a:p>
        </p:txBody>
      </p:sp>
      <p:sp>
        <p:nvSpPr>
          <p:cNvPr id="497" name="Google Shape;497;p41"/>
          <p:cNvSpPr txBox="1"/>
          <p:nvPr>
            <p:ph idx="4294967295" type="subTitle"/>
          </p:nvPr>
        </p:nvSpPr>
        <p:spPr>
          <a:xfrm>
            <a:off x="6233650" y="2793525"/>
            <a:ext cx="2408100" cy="59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Catamaran Medium"/>
                <a:ea typeface="Catamaran Medium"/>
                <a:cs typeface="Catamaran Medium"/>
                <a:sym typeface="Catamaran Medium"/>
              </a:rPr>
              <a:t>Sets de r</a:t>
            </a:r>
            <a:r>
              <a:rPr lang="en" sz="1900">
                <a:latin typeface="Catamaran Medium"/>
                <a:ea typeface="Catamaran Medium"/>
                <a:cs typeface="Catamaran Medium"/>
                <a:sym typeface="Catamaran Medium"/>
              </a:rPr>
              <a:t>unas por campeon</a:t>
            </a:r>
            <a:endParaRPr sz="1900">
              <a:latin typeface="Catamaran Medium"/>
              <a:ea typeface="Catamaran Medium"/>
              <a:cs typeface="Catamaran Medium"/>
              <a:sym typeface="Catamaran Medium"/>
            </a:endParaRPr>
          </a:p>
        </p:txBody>
      </p:sp>
      <p:sp>
        <p:nvSpPr>
          <p:cNvPr id="498" name="Google Shape;498;p41"/>
          <p:cNvSpPr txBox="1"/>
          <p:nvPr>
            <p:ph idx="4294967295" type="subTitle"/>
          </p:nvPr>
        </p:nvSpPr>
        <p:spPr>
          <a:xfrm>
            <a:off x="6233476" y="3682747"/>
            <a:ext cx="2323200" cy="59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Catamaran Medium"/>
                <a:ea typeface="Catamaran Medium"/>
                <a:cs typeface="Catamaran Medium"/>
                <a:sym typeface="Catamaran Medium"/>
              </a:rPr>
              <a:t>Tamaño</a:t>
            </a:r>
            <a:r>
              <a:rPr lang="en" sz="1900">
                <a:latin typeface="Catamaran Medium"/>
                <a:ea typeface="Catamaran Medium"/>
                <a:cs typeface="Catamaran Medium"/>
                <a:sym typeface="Catamaran Medium"/>
              </a:rPr>
              <a:t> del archivo JSON</a:t>
            </a:r>
            <a:endParaRPr sz="1900">
              <a:latin typeface="Catamaran Medium"/>
              <a:ea typeface="Catamaran Medium"/>
              <a:cs typeface="Catamaran Medium"/>
              <a:sym typeface="Catamaran Medium"/>
            </a:endParaRPr>
          </a:p>
        </p:txBody>
      </p:sp>
      <p:sp>
        <p:nvSpPr>
          <p:cNvPr id="499" name="Google Shape;499;p41"/>
          <p:cNvSpPr/>
          <p:nvPr/>
        </p:nvSpPr>
        <p:spPr>
          <a:xfrm>
            <a:off x="4291699" y="1370075"/>
            <a:ext cx="1738800" cy="528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0" name="Google Shape;500;p41"/>
          <p:cNvSpPr/>
          <p:nvPr/>
        </p:nvSpPr>
        <p:spPr>
          <a:xfrm>
            <a:off x="4291699" y="2114867"/>
            <a:ext cx="1738800" cy="528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1" name="Google Shape;501;p41"/>
          <p:cNvSpPr/>
          <p:nvPr/>
        </p:nvSpPr>
        <p:spPr>
          <a:xfrm>
            <a:off x="4291699" y="2859654"/>
            <a:ext cx="1738800" cy="528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 name="Google Shape;502;p41"/>
          <p:cNvSpPr/>
          <p:nvPr/>
        </p:nvSpPr>
        <p:spPr>
          <a:xfrm>
            <a:off x="4291699" y="3604450"/>
            <a:ext cx="1738800" cy="528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3" name="Google Shape;503;p41"/>
          <p:cNvSpPr txBox="1"/>
          <p:nvPr>
            <p:ph idx="4294967295" type="title"/>
          </p:nvPr>
        </p:nvSpPr>
        <p:spPr>
          <a:xfrm>
            <a:off x="4481558" y="1396700"/>
            <a:ext cx="13590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157</a:t>
            </a:r>
            <a:endParaRPr sz="3800"/>
          </a:p>
        </p:txBody>
      </p:sp>
      <p:sp>
        <p:nvSpPr>
          <p:cNvPr id="504" name="Google Shape;504;p41"/>
          <p:cNvSpPr txBox="1"/>
          <p:nvPr>
            <p:ph idx="4294967295" type="title"/>
          </p:nvPr>
        </p:nvSpPr>
        <p:spPr>
          <a:xfrm>
            <a:off x="4481558" y="2141492"/>
            <a:ext cx="13590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solidFill>
                  <a:schemeClr val="accent2"/>
                </a:solidFill>
              </a:rPr>
              <a:t>628</a:t>
            </a:r>
            <a:endParaRPr sz="3800">
              <a:solidFill>
                <a:schemeClr val="accent2"/>
              </a:solidFill>
            </a:endParaRPr>
          </a:p>
        </p:txBody>
      </p:sp>
      <p:sp>
        <p:nvSpPr>
          <p:cNvPr id="505" name="Google Shape;505;p41"/>
          <p:cNvSpPr txBox="1"/>
          <p:nvPr>
            <p:ph idx="4294967295" type="title"/>
          </p:nvPr>
        </p:nvSpPr>
        <p:spPr>
          <a:xfrm>
            <a:off x="4481558" y="2886283"/>
            <a:ext cx="13590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4</a:t>
            </a:r>
            <a:endParaRPr sz="3800"/>
          </a:p>
        </p:txBody>
      </p:sp>
      <p:sp>
        <p:nvSpPr>
          <p:cNvPr id="506" name="Google Shape;506;p41"/>
          <p:cNvSpPr txBox="1"/>
          <p:nvPr>
            <p:ph idx="4294967295" type="title"/>
          </p:nvPr>
        </p:nvSpPr>
        <p:spPr>
          <a:xfrm>
            <a:off x="4481558" y="3631075"/>
            <a:ext cx="1359000" cy="4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solidFill>
                  <a:schemeClr val="accent2"/>
                </a:solidFill>
              </a:rPr>
              <a:t>170 KB </a:t>
            </a:r>
            <a:endParaRPr sz="3800">
              <a:solidFill>
                <a:schemeClr val="accent2"/>
              </a:solidFill>
            </a:endParaRPr>
          </a:p>
        </p:txBody>
      </p:sp>
      <p:sp>
        <p:nvSpPr>
          <p:cNvPr id="507" name="Google Shape;507;p41"/>
          <p:cNvSpPr txBox="1"/>
          <p:nvPr>
            <p:ph idx="4294967295" type="subTitle"/>
          </p:nvPr>
        </p:nvSpPr>
        <p:spPr>
          <a:xfrm>
            <a:off x="628650" y="2563075"/>
            <a:ext cx="18507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Karantina"/>
                <a:ea typeface="Karantina"/>
                <a:cs typeface="Karantina"/>
                <a:sym typeface="Karantina"/>
              </a:rPr>
              <a:t>Runes Dataset</a:t>
            </a:r>
            <a:endParaRPr b="1" sz="2800">
              <a:latin typeface="Karantina"/>
              <a:ea typeface="Karantina"/>
              <a:cs typeface="Karantina"/>
              <a:sym typeface="Karantina"/>
            </a:endParaRPr>
          </a:p>
        </p:txBody>
      </p:sp>
      <p:sp>
        <p:nvSpPr>
          <p:cNvPr id="508" name="Google Shape;508;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9" name="Google Shape;509;p41"/>
          <p:cNvSpPr/>
          <p:nvPr/>
        </p:nvSpPr>
        <p:spPr>
          <a:xfrm>
            <a:off x="3695199" y="2177715"/>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 name="Google Shape;510;p41"/>
          <p:cNvSpPr/>
          <p:nvPr/>
        </p:nvSpPr>
        <p:spPr>
          <a:xfrm>
            <a:off x="3695199" y="2936815"/>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 name="Google Shape;511;p41"/>
          <p:cNvSpPr/>
          <p:nvPr/>
        </p:nvSpPr>
        <p:spPr>
          <a:xfrm>
            <a:off x="3695199" y="3695927"/>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 name="Google Shape;512;p41"/>
          <p:cNvSpPr/>
          <p:nvPr/>
        </p:nvSpPr>
        <p:spPr>
          <a:xfrm>
            <a:off x="3695199" y="1473927"/>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 name="Google Shape;513;p41"/>
          <p:cNvSpPr txBox="1"/>
          <p:nvPr/>
        </p:nvSpPr>
        <p:spPr>
          <a:xfrm>
            <a:off x="128850" y="4681750"/>
            <a:ext cx="510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Catamaran"/>
                <a:ea typeface="Catamaran"/>
                <a:cs typeface="Catamaran"/>
                <a:sym typeface="Catamaran"/>
              </a:rPr>
              <a:t>*</a:t>
            </a:r>
            <a:r>
              <a:rPr lang="en" sz="1000">
                <a:solidFill>
                  <a:schemeClr val="lt1"/>
                </a:solidFill>
                <a:latin typeface="Catamaran"/>
                <a:ea typeface="Catamaran"/>
                <a:cs typeface="Catamaran"/>
                <a:sym typeface="Catamaran"/>
              </a:rPr>
              <a:t>Fuente: Web Scraping realizado a </a:t>
            </a:r>
            <a:endParaRPr sz="1000">
              <a:solidFill>
                <a:schemeClr val="lt1"/>
              </a:solidFill>
              <a:latin typeface="Catamaran"/>
              <a:ea typeface="Catamaran"/>
              <a:cs typeface="Catamaran"/>
              <a:sym typeface="Catamaran"/>
            </a:endParaRPr>
          </a:p>
          <a:p>
            <a:pPr indent="0" lvl="0" marL="0" rtl="0" algn="l">
              <a:spcBef>
                <a:spcPts val="0"/>
              </a:spcBef>
              <a:spcAft>
                <a:spcPts val="0"/>
              </a:spcAft>
              <a:buNone/>
            </a:pPr>
            <a:r>
              <a:rPr lang="en" sz="1000">
                <a:solidFill>
                  <a:schemeClr val="lt1"/>
                </a:solidFill>
                <a:latin typeface="Catamaran"/>
                <a:ea typeface="Catamaran"/>
                <a:cs typeface="Catamaran"/>
                <a:sym typeface="Catamaran"/>
              </a:rPr>
              <a:t>https://na.op.gg/champion/statistics y https://www.leagueoflegends.com/en-us/champions/</a:t>
            </a:r>
            <a:endParaRPr sz="1000">
              <a:solidFill>
                <a:schemeClr val="lt1"/>
              </a:solidFill>
              <a:latin typeface="Catamaran"/>
              <a:ea typeface="Catamaran"/>
              <a:cs typeface="Catamaran"/>
              <a:sym typeface="Catamar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egends Of The League by Slidesgo">
  <a:themeElements>
    <a:clrScheme name="Simple Light">
      <a:dk1>
        <a:srgbClr val="0E1426"/>
      </a:dk1>
      <a:lt1>
        <a:srgbClr val="FFFFFF"/>
      </a:lt1>
      <a:dk2>
        <a:srgbClr val="345BA0"/>
      </a:dk2>
      <a:lt2>
        <a:srgbClr val="1E4383"/>
      </a:lt2>
      <a:accent1>
        <a:srgbClr val="009ADA"/>
      </a:accent1>
      <a:accent2>
        <a:srgbClr val="76C1FF"/>
      </a:accent2>
      <a:accent3>
        <a:srgbClr val="FFC964"/>
      </a:accent3>
      <a:accent4>
        <a:srgbClr val="151C31"/>
      </a:accent4>
      <a:accent5>
        <a:srgbClr val="EBA82B"/>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